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64" r:id="rId6"/>
    <p:sldId id="266" r:id="rId7"/>
    <p:sldId id="267" r:id="rId8"/>
    <p:sldId id="265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3" autoAdjust="0"/>
    <p:restoredTop sz="94660"/>
  </p:normalViewPr>
  <p:slideViewPr>
    <p:cSldViewPr>
      <p:cViewPr varScale="1">
        <p:scale>
          <a:sx n="107" d="100"/>
          <a:sy n="107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DD1D-270A-8F47-90E7-F1577016BBE0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3904-30E7-CD40-81DC-2DB315CA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3904-30E7-CD40-81DC-2DB315CA87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2275-AA61-4B68-AEFC-6CB95B53EC17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F9A0-C35C-4ABD-A465-324A7C840B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Exposure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Let’s talk about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aperture</a:t>
            </a:r>
            <a:r>
              <a:rPr lang="en-US" sz="2800" dirty="0"/>
              <a:t> is </a:t>
            </a:r>
            <a:r>
              <a:rPr lang="en-US" sz="2800" dirty="0" smtClean="0"/>
              <a:t>an </a:t>
            </a:r>
            <a:r>
              <a:rPr lang="en-US" sz="2800" dirty="0"/>
              <a:t>adjustable iris (circle, hole, opening or entrance pupil) </a:t>
            </a:r>
            <a:r>
              <a:rPr lang="en-US" sz="2800" dirty="0" smtClean="0"/>
              <a:t>to the lens </a:t>
            </a:r>
            <a:r>
              <a:rPr lang="en-US" sz="2800" dirty="0"/>
              <a:t>that adjusts based on your settings and </a:t>
            </a:r>
            <a:r>
              <a:rPr lang="en-US" sz="2800" dirty="0" smtClean="0"/>
              <a:t>conditions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We can control the brightness of a shot by opening and closing the iris to let more or less light into the camera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3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286000"/>
            <a:ext cx="217170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Iris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286000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05443"/>
            <a:ext cx="2895600" cy="1932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Iris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286000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05443"/>
            <a:ext cx="2895600" cy="1932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7" y="2286000"/>
            <a:ext cx="2714625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Iris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pic>
        <p:nvPicPr>
          <p:cNvPr id="4" name="Picture 3" descr="figure-1-6----sean-arba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429500" cy="56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7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Aperture is measured in “f-stops”.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 low </a:t>
            </a:r>
            <a:r>
              <a:rPr lang="en-US" sz="2800" i="1" dirty="0" smtClean="0"/>
              <a:t>f number </a:t>
            </a:r>
            <a:r>
              <a:rPr lang="en-US" sz="2800" dirty="0" smtClean="0"/>
              <a:t>means a wider opening allowing more light in.</a:t>
            </a:r>
            <a:endParaRPr lang="en-US" sz="2800" dirty="0"/>
          </a:p>
        </p:txBody>
      </p:sp>
      <p:pic>
        <p:nvPicPr>
          <p:cNvPr id="4" name="Picture 3" descr="aper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7493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3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shot is brighter or darker based on the exposure</a:t>
            </a:r>
            <a:r>
              <a:rPr lang="en-US" sz="2800" i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Exposure is changed by adjusting the aperture.</a:t>
            </a:r>
          </a:p>
          <a:p>
            <a:r>
              <a:rPr lang="en-US" sz="2800" dirty="0" smtClean="0"/>
              <a:t>The aperture of the camera expands and contracts like the iris in your eye.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Aperture is measured in “f-stops”.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3366FF"/>
                </a:solidFill>
              </a:rPr>
              <a:t> low </a:t>
            </a:r>
            <a:r>
              <a:rPr lang="en-US" sz="2800" dirty="0" smtClean="0"/>
              <a:t>f number means a </a:t>
            </a:r>
            <a:r>
              <a:rPr lang="en-US" sz="2800" dirty="0" smtClean="0">
                <a:solidFill>
                  <a:srgbClr val="FF0000"/>
                </a:solidFill>
              </a:rPr>
              <a:t>wider</a:t>
            </a:r>
            <a:r>
              <a:rPr lang="en-US" sz="2800" dirty="0" smtClean="0"/>
              <a:t> opening allowing </a:t>
            </a:r>
            <a:r>
              <a:rPr lang="en-US" sz="2800" dirty="0" smtClean="0">
                <a:solidFill>
                  <a:srgbClr val="FF0000"/>
                </a:solidFill>
              </a:rPr>
              <a:t>more</a:t>
            </a:r>
            <a:r>
              <a:rPr lang="en-US" sz="2800" dirty="0" smtClean="0"/>
              <a:t> light in.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362200"/>
            <a:ext cx="86106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shot is brighter or darker based on the exposure</a:t>
            </a:r>
            <a:r>
              <a:rPr lang="en-US" sz="2800" i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Exposure is changed by adjusting the aperture.</a:t>
            </a:r>
          </a:p>
          <a:p>
            <a:r>
              <a:rPr lang="en-US" sz="2800" dirty="0" smtClean="0"/>
              <a:t>The aperture of the camera expands and contracts like the iris in your eye.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Aperture is measured in “f-stops”.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3366FF"/>
                </a:solidFill>
              </a:rPr>
              <a:t> low </a:t>
            </a:r>
            <a:r>
              <a:rPr lang="en-US" sz="2800" dirty="0" smtClean="0"/>
              <a:t>f number means a </a:t>
            </a:r>
            <a:r>
              <a:rPr lang="en-US" sz="2800" dirty="0" smtClean="0">
                <a:solidFill>
                  <a:srgbClr val="FF0000"/>
                </a:solidFill>
              </a:rPr>
              <a:t>wider</a:t>
            </a:r>
            <a:r>
              <a:rPr lang="en-US" sz="2800" dirty="0" smtClean="0"/>
              <a:t> opening allowing </a:t>
            </a:r>
            <a:r>
              <a:rPr lang="en-US" sz="2800" dirty="0" smtClean="0">
                <a:solidFill>
                  <a:srgbClr val="FF0000"/>
                </a:solidFill>
              </a:rPr>
              <a:t>more</a:t>
            </a:r>
            <a:r>
              <a:rPr lang="en-US" sz="2800" dirty="0" smtClean="0"/>
              <a:t> light in.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3352800"/>
            <a:ext cx="86106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shot is brighter or darker based on the exposure</a:t>
            </a:r>
            <a:r>
              <a:rPr lang="en-US" sz="2800" i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Exposure is changed by adjusting the aperture.</a:t>
            </a:r>
          </a:p>
          <a:p>
            <a:r>
              <a:rPr lang="en-US" sz="2800" dirty="0" smtClean="0"/>
              <a:t>The aperture of the camera expands and contracts like the iris in your eye.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Aperture is measured in “f-stops”.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3366FF"/>
                </a:solidFill>
              </a:rPr>
              <a:t> low </a:t>
            </a:r>
            <a:r>
              <a:rPr lang="en-US" sz="2800" dirty="0" smtClean="0"/>
              <a:t>f number means a </a:t>
            </a:r>
            <a:r>
              <a:rPr lang="en-US" sz="2800" dirty="0" smtClean="0">
                <a:solidFill>
                  <a:srgbClr val="FF0000"/>
                </a:solidFill>
              </a:rPr>
              <a:t>wider</a:t>
            </a:r>
            <a:r>
              <a:rPr lang="en-US" sz="2800" dirty="0" smtClean="0"/>
              <a:t> opening allowing </a:t>
            </a:r>
            <a:r>
              <a:rPr lang="en-US" sz="2800" dirty="0" smtClean="0">
                <a:solidFill>
                  <a:srgbClr val="FF0000"/>
                </a:solidFill>
              </a:rPr>
              <a:t>more</a:t>
            </a:r>
            <a:r>
              <a:rPr lang="en-US" sz="2800" dirty="0" smtClean="0"/>
              <a:t> light in.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4419600"/>
            <a:ext cx="86106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shot is brighter or darker based on the exposure</a:t>
            </a:r>
            <a:r>
              <a:rPr lang="en-US" sz="2800" i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Exposure is changed by adjusting the aperture.</a:t>
            </a:r>
          </a:p>
          <a:p>
            <a:r>
              <a:rPr lang="en-US" sz="2800" dirty="0" smtClean="0"/>
              <a:t>The aperture of the camera expands and contracts like the iris in your eye.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Aperture is measured in “f-stops”.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3366FF"/>
                </a:solidFill>
              </a:rPr>
              <a:t> low </a:t>
            </a:r>
            <a:r>
              <a:rPr lang="en-US" sz="2800" dirty="0" smtClean="0"/>
              <a:t>f number means a </a:t>
            </a:r>
            <a:r>
              <a:rPr lang="en-US" sz="2800" dirty="0" smtClean="0">
                <a:solidFill>
                  <a:srgbClr val="FF0000"/>
                </a:solidFill>
              </a:rPr>
              <a:t>wider</a:t>
            </a:r>
            <a:r>
              <a:rPr lang="en-US" sz="2800" dirty="0" smtClean="0"/>
              <a:t> opening allowing </a:t>
            </a:r>
            <a:r>
              <a:rPr lang="en-US" sz="2800" dirty="0" smtClean="0">
                <a:solidFill>
                  <a:srgbClr val="FF0000"/>
                </a:solidFill>
              </a:rPr>
              <a:t>more</a:t>
            </a:r>
            <a:r>
              <a:rPr lang="en-US" sz="2800" dirty="0" smtClean="0"/>
              <a:t> light in.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86106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ever have footage that looks like this?</a:t>
            </a:r>
            <a:endParaRPr lang="en-US" sz="2800" dirty="0"/>
          </a:p>
        </p:txBody>
      </p:sp>
      <p:pic>
        <p:nvPicPr>
          <p:cNvPr id="6" name="Content Placeholder 5" descr="underexposed-phot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9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87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shot is brighter or darker based on the exposure</a:t>
            </a:r>
            <a:r>
              <a:rPr lang="en-US" sz="2800" i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Exposure is changed by adjusting the aperture.</a:t>
            </a:r>
          </a:p>
          <a:p>
            <a:r>
              <a:rPr lang="en-US" sz="2800" dirty="0" smtClean="0"/>
              <a:t>The aperture of the camera expands and contracts like the iris in your eye.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Aperture is measured in “f-stops”.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3366FF"/>
                </a:solidFill>
              </a:rPr>
              <a:t> low </a:t>
            </a:r>
            <a:r>
              <a:rPr lang="en-US" sz="2800" dirty="0" smtClean="0"/>
              <a:t>f number means a </a:t>
            </a:r>
            <a:r>
              <a:rPr lang="en-US" sz="2800" dirty="0" smtClean="0">
                <a:solidFill>
                  <a:srgbClr val="FF0000"/>
                </a:solidFill>
              </a:rPr>
              <a:t>wider</a:t>
            </a:r>
            <a:r>
              <a:rPr lang="en-US" sz="2800" dirty="0" smtClean="0"/>
              <a:t> opening allowing </a:t>
            </a:r>
            <a:r>
              <a:rPr lang="en-US" sz="2800" dirty="0" smtClean="0">
                <a:solidFill>
                  <a:srgbClr val="FF0000"/>
                </a:solidFill>
              </a:rPr>
              <a:t>more</a:t>
            </a:r>
            <a:r>
              <a:rPr lang="en-US" sz="2800" dirty="0" smtClean="0"/>
              <a:t> light 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93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smark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895600" cy="2171700"/>
          </a:xfrm>
          <a:prstGeom prst="rect">
            <a:avLst/>
          </a:prstGeom>
        </p:spPr>
      </p:pic>
      <p:pic>
        <p:nvPicPr>
          <p:cNvPr id="5" name="Picture 4" descr="Rossmark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895600" cy="2171700"/>
          </a:xfrm>
          <a:prstGeom prst="rect">
            <a:avLst/>
          </a:prstGeom>
        </p:spPr>
      </p:pic>
      <p:pic>
        <p:nvPicPr>
          <p:cNvPr id="7" name="Picture 6" descr="Rossmark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89560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Overexposed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Underexposed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72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Correctly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exposed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Knowing how to adjust your exposure is cool.</a:t>
            </a:r>
            <a:endParaRPr lang="en-US" dirty="0"/>
          </a:p>
        </p:txBody>
      </p:sp>
      <p:pic>
        <p:nvPicPr>
          <p:cNvPr id="7" name="Picture 6" descr="Sha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/>
          <a:lstStyle/>
          <a:p>
            <a:r>
              <a:rPr lang="en-US" dirty="0" smtClean="0"/>
              <a:t>In the simplest terms, exposure is the amount of light allowed to enter the camera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on Sha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94" y="1600200"/>
            <a:ext cx="3958905" cy="527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a bright place.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5562600" cy="3124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Did you know that a </a:t>
            </a:r>
            <a:r>
              <a:rPr lang="en-US" sz="2800" dirty="0"/>
              <a:t>subject lit by the midday sun on a beach looks over </a:t>
            </a:r>
            <a:r>
              <a:rPr lang="en-US" sz="2800" b="1" i="1" dirty="0">
                <a:solidFill>
                  <a:srgbClr val="FFFF00"/>
                </a:solidFill>
              </a:rPr>
              <a:t>four thousand times brighter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to your camera than the same subject lit by the quarter moon!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938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 Bad Expo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4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smark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895600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Underexposed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smark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895600" cy="2171700"/>
          </a:xfrm>
          <a:prstGeom prst="rect">
            <a:avLst/>
          </a:prstGeom>
        </p:spPr>
      </p:pic>
      <p:pic>
        <p:nvPicPr>
          <p:cNvPr id="7" name="Picture 6" descr="Rossmark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89560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Overexposed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Underexposed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smark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895600" cy="2171700"/>
          </a:xfrm>
          <a:prstGeom prst="rect">
            <a:avLst/>
          </a:prstGeom>
        </p:spPr>
      </p:pic>
      <p:pic>
        <p:nvPicPr>
          <p:cNvPr id="5" name="Picture 4" descr="Rossmark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895600" cy="2171700"/>
          </a:xfrm>
          <a:prstGeom prst="rect">
            <a:avLst/>
          </a:prstGeom>
        </p:spPr>
      </p:pic>
      <p:pic>
        <p:nvPicPr>
          <p:cNvPr id="7" name="Picture 6" descr="Rossmark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89560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Overexposed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Underexposed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72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Correctly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exposed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3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300003999990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9037E5-B048-4FB4-BF5B-801D4CE6A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TC300003999990</Template>
  <TotalTime>215</TotalTime>
  <Words>518</Words>
  <Application>Microsoft Macintosh PowerPoint</Application>
  <PresentationFormat>On-screen Show (4:3)</PresentationFormat>
  <Paragraphs>77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TC300003999990</vt:lpstr>
      <vt:lpstr>Exposure</vt:lpstr>
      <vt:lpstr>Do you ever have footage that looks like this?</vt:lpstr>
      <vt:lpstr>Exposure</vt:lpstr>
      <vt:lpstr>The world is a bright place.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Aperture</vt:lpstr>
      <vt:lpstr>PowerPoint Presentation</vt:lpstr>
      <vt:lpstr>PowerPoint Presentation</vt:lpstr>
      <vt:lpstr>PowerPoint Presentation</vt:lpstr>
      <vt:lpstr>Aperture</vt:lpstr>
      <vt:lpstr>Aperture</vt:lpstr>
      <vt:lpstr>Let’s Review:</vt:lpstr>
      <vt:lpstr>Let’s Review:</vt:lpstr>
      <vt:lpstr>Let’s Review:</vt:lpstr>
      <vt:lpstr>Let’s Review:</vt:lpstr>
      <vt:lpstr>Let’s Review:</vt:lpstr>
      <vt:lpstr>PowerPoint Presentation</vt:lpstr>
      <vt:lpstr>Knowing how to adjust your exposure is cool.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Exposure</dc:title>
  <dc:subject/>
  <dc:creator/>
  <cp:keywords/>
  <dc:description/>
  <cp:lastModifiedBy>Zack Cyphers</cp:lastModifiedBy>
  <cp:revision>10</cp:revision>
  <dcterms:modified xsi:type="dcterms:W3CDTF">2012-09-09T18:20:10Z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TC300003999990</vt:lpwstr>
  </property>
</Properties>
</file>