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2" r:id="rId2"/>
  </p:sldMasterIdLst>
  <p:notesMasterIdLst>
    <p:notesMasterId r:id="rId25"/>
  </p:notesMasterIdLst>
  <p:sldIdLst>
    <p:sldId id="256" r:id="rId3"/>
    <p:sldId id="258" r:id="rId4"/>
    <p:sldId id="260" r:id="rId5"/>
    <p:sldId id="259" r:id="rId6"/>
    <p:sldId id="261" r:id="rId7"/>
    <p:sldId id="262" r:id="rId8"/>
    <p:sldId id="272" r:id="rId9"/>
    <p:sldId id="264" r:id="rId10"/>
    <p:sldId id="270" r:id="rId11"/>
    <p:sldId id="263" r:id="rId12"/>
    <p:sldId id="265" r:id="rId13"/>
    <p:sldId id="267" r:id="rId14"/>
    <p:sldId id="268" r:id="rId15"/>
    <p:sldId id="269" r:id="rId16"/>
    <p:sldId id="271" r:id="rId17"/>
    <p:sldId id="273" r:id="rId18"/>
    <p:sldId id="274" r:id="rId19"/>
    <p:sldId id="275" r:id="rId20"/>
    <p:sldId id="278" r:id="rId21"/>
    <p:sldId id="276" r:id="rId22"/>
    <p:sldId id="277" r:id="rId23"/>
    <p:sldId id="26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30" autoAdjust="0"/>
  </p:normalViewPr>
  <p:slideViewPr>
    <p:cSldViewPr>
      <p:cViewPr varScale="1">
        <p:scale>
          <a:sx n="62" d="100"/>
          <a:sy n="62" d="100"/>
        </p:scale>
        <p:origin x="-64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6935C-46C2-45D0-9298-9B90F857580E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15612-8A0B-493C-8FA8-564018B95E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2981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Transparent light</a:t>
            </a:r>
            <a:r>
              <a:rPr lang="en-US" sz="1400" b="1" baseline="0" dirty="0" smtClean="0"/>
              <a:t> effect</a:t>
            </a:r>
            <a:endParaRPr lang="en-US" sz="1400" b="1" dirty="0" smtClean="0"/>
          </a:p>
          <a:p>
            <a:r>
              <a:rPr lang="en-US" sz="1400" dirty="0" smtClean="0"/>
              <a:t>(Basic)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200" dirty="0" smtClean="0"/>
              <a:t>To reproduce one of the shapes </a:t>
            </a:r>
            <a:r>
              <a:rPr lang="en-US" sz="1200" baseline="0" dirty="0" smtClean="0"/>
              <a:t>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Blank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Basic Shapes </a:t>
            </a:r>
            <a:r>
              <a:rPr lang="en-US" sz="1200" baseline="0" dirty="0" smtClean="0"/>
              <a:t>click </a:t>
            </a:r>
            <a:r>
              <a:rPr lang="en-US" sz="1200" b="1" baseline="0" dirty="0" smtClean="0"/>
              <a:t>Oval</a:t>
            </a:r>
            <a:r>
              <a:rPr lang="en-US" sz="1200" baseline="0" dirty="0" smtClean="0"/>
              <a:t> (first row, second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Press and hold SHIFT to constrain the shape to a circle, and then drag to draw a circle on the slide.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 l</a:t>
            </a:r>
            <a:r>
              <a:rPr lang="en-US" sz="1200" dirty="0" smtClean="0"/>
              <a:t>auncher.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in the left pane, and then select </a:t>
            </a:r>
            <a:r>
              <a:rPr lang="en-US" sz="1200" b="1" baseline="0" dirty="0" smtClean="0"/>
              <a:t>No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pane.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three stops appear in slider.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 Effects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Soft Edges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10 Point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aseline="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other shapes</a:t>
            </a:r>
            <a:r>
              <a:rPr lang="en-US" sz="1200" baseline="0" dirty="0" smtClean="0"/>
              <a:t> </a:t>
            </a:r>
            <a:r>
              <a:rPr lang="en-US" sz="1200" dirty="0" smtClean="0"/>
              <a:t>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circle on the slide.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Repeat this process to create a total of 10 circles.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slide, drag the circles to position them at random intervals.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For each circle, press and hold SHIFT and then drag the adjustment handles to resize as needed.</a:t>
            </a:r>
          </a:p>
          <a:p>
            <a:pPr marL="228600" indent="-228600">
              <a:buFont typeface="+mj-lt"/>
              <a:buAutoNum type="arabicPeriod"/>
            </a:pPr>
            <a:endParaRPr lang="en-US" sz="1200" baseline="0" dirty="0" smtClean="0"/>
          </a:p>
          <a:p>
            <a:pPr marL="228600" indent="-228600">
              <a:buFont typeface="+mj-lt"/>
              <a:buAutoNum type="arabicPeriod"/>
            </a:pPr>
            <a:endParaRPr lang="en-US" sz="1200" baseline="0" dirty="0" smtClean="0"/>
          </a:p>
          <a:p>
            <a:pPr marL="228600" indent="-228600">
              <a:buFontTx/>
              <a:buNone/>
            </a:pPr>
            <a:r>
              <a:rPr lang="en-US" sz="1200" baseline="0" dirty="0" smtClean="0"/>
              <a:t>To reproduce the different color and transparency effects in each of the shapes,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shape.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</a:t>
            </a:r>
            <a:r>
              <a:rPr lang="en-US" sz="1200" dirty="0" smtClean="0"/>
              <a:t> dialog</a:t>
            </a:r>
            <a:r>
              <a:rPr lang="en-US" sz="1200" baseline="0" dirty="0" smtClean="0"/>
              <a:t> box l</a:t>
            </a:r>
            <a:r>
              <a:rPr lang="en-US" sz="1200" dirty="0" smtClean="0"/>
              <a:t>auncher.</a:t>
            </a:r>
            <a:r>
              <a:rPr lang="en-US" sz="1200" baseline="0" dirty="0" smtClean="0"/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pane. Under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three stops appear in the slider, </a:t>
            </a:r>
            <a:r>
              <a:rPr lang="en-US" sz="1200" baseline="0" dirty="0" smtClean="0"/>
              <a:t>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first and third (small circle below larger circle) circles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second circle from the left, do not change the </a:t>
            </a:r>
            <a:r>
              <a:rPr lang="en-US" sz="1200" b="1" baseline="0" dirty="0" smtClean="0"/>
              <a:t>Gradient stops </a:t>
            </a:r>
            <a:r>
              <a:rPr lang="en-US" sz="1200" baseline="0" dirty="0" smtClean="0"/>
              <a:t>settings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fourth circle from the left (large circle above third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fifth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88%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71%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sixth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227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209</a:t>
            </a:r>
            <a:r>
              <a:rPr lang="en-US" sz="1200" dirty="0" smtClean="0"/>
              <a:t>, Blue: </a:t>
            </a:r>
            <a:r>
              <a:rPr lang="en-US" sz="1200" b="1" dirty="0" smtClean="0"/>
              <a:t>143</a:t>
            </a:r>
            <a:r>
              <a:rPr lang="en-US" sz="1200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84%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223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205</a:t>
            </a:r>
            <a:r>
              <a:rPr lang="en-US" sz="1200" dirty="0" smtClean="0"/>
              <a:t>, Blue: </a:t>
            </a:r>
            <a:r>
              <a:rPr lang="en-US" sz="1200" b="1" dirty="0" smtClean="0"/>
              <a:t>75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214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195</a:t>
            </a:r>
            <a:r>
              <a:rPr lang="en-US" sz="1200" dirty="0" smtClean="0"/>
              <a:t>, Blue: </a:t>
            </a:r>
            <a:r>
              <a:rPr lang="en-US" sz="1200" b="1" dirty="0" smtClean="0"/>
              <a:t>84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seventh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eighth circle from the left, do not change the </a:t>
            </a:r>
            <a:r>
              <a:rPr lang="en-US" sz="1200" b="1" baseline="0" dirty="0" smtClean="0"/>
              <a:t>Gradient stops </a:t>
            </a:r>
            <a:r>
              <a:rPr lang="en-US" sz="1200" baseline="0" dirty="0" smtClean="0"/>
              <a:t>settings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ninth circle from the left (small brown circle below larger blue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227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209</a:t>
            </a:r>
            <a:r>
              <a:rPr lang="en-US" sz="1200" dirty="0" smtClean="0"/>
              <a:t>, Blue: </a:t>
            </a:r>
            <a:r>
              <a:rPr lang="en-US" sz="1200" b="1" dirty="0" smtClean="0"/>
              <a:t>143</a:t>
            </a:r>
            <a:r>
              <a:rPr lang="en-US" sz="1200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223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205</a:t>
            </a:r>
            <a:r>
              <a:rPr lang="en-US" sz="1200" dirty="0" smtClean="0"/>
              <a:t>, Blue: </a:t>
            </a:r>
            <a:r>
              <a:rPr lang="en-US" sz="1200" b="1" dirty="0" smtClean="0"/>
              <a:t>75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214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195</a:t>
            </a:r>
            <a:r>
              <a:rPr lang="en-US" sz="1200" dirty="0" smtClean="0"/>
              <a:t>, Blue: </a:t>
            </a:r>
            <a:r>
              <a:rPr lang="en-US" sz="1200" b="1" dirty="0" smtClean="0"/>
              <a:t>84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tenth circle from the left (large blue circle above ninth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74%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endParaRPr lang="en-US" sz="1200" b="1" dirty="0" smtClean="0"/>
          </a:p>
          <a:p>
            <a:endParaRPr lang="en-US" sz="120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65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68</a:t>
            </a:r>
            <a:r>
              <a:rPr lang="en-US" sz="1200" dirty="0" smtClean="0"/>
              <a:t>, Blue: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97</a:t>
            </a:r>
            <a:r>
              <a:rPr lang="en-US" sz="1200" dirty="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99%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Black, Text 1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Transparent light</a:t>
            </a:r>
            <a:r>
              <a:rPr lang="en-US" sz="1400" b="1" baseline="0" dirty="0" smtClean="0"/>
              <a:t> effect</a:t>
            </a:r>
            <a:endParaRPr lang="en-US" sz="1400" b="1" dirty="0" smtClean="0"/>
          </a:p>
          <a:p>
            <a:r>
              <a:rPr lang="en-US" sz="1400" dirty="0" smtClean="0"/>
              <a:t>(Basic)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200" dirty="0" smtClean="0"/>
              <a:t>To reproduce one of the shapes </a:t>
            </a:r>
            <a:r>
              <a:rPr lang="en-US" sz="1200" baseline="0" dirty="0" smtClean="0"/>
              <a:t>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Blank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Basic Shapes </a:t>
            </a:r>
            <a:r>
              <a:rPr lang="en-US" sz="1200" baseline="0" dirty="0" smtClean="0"/>
              <a:t>click </a:t>
            </a:r>
            <a:r>
              <a:rPr lang="en-US" sz="1200" b="1" baseline="0" dirty="0" smtClean="0"/>
              <a:t>Oval</a:t>
            </a:r>
            <a:r>
              <a:rPr lang="en-US" sz="1200" baseline="0" dirty="0" smtClean="0"/>
              <a:t> (first row, second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Press and hold SHIFT to constrain the shape to a circle, and then drag to draw a circle on the slide.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 l</a:t>
            </a:r>
            <a:r>
              <a:rPr lang="en-US" sz="1200" dirty="0" smtClean="0"/>
              <a:t>auncher.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in the left pane, and then select </a:t>
            </a:r>
            <a:r>
              <a:rPr lang="en-US" sz="1200" b="1" baseline="0" dirty="0" smtClean="0"/>
              <a:t>No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pane.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three stops appear in slider.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 Effects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Soft Edges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10 Point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aseline="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other shapes</a:t>
            </a:r>
            <a:r>
              <a:rPr lang="en-US" sz="1200" baseline="0" dirty="0" smtClean="0"/>
              <a:t> </a:t>
            </a:r>
            <a:r>
              <a:rPr lang="en-US" sz="1200" dirty="0" smtClean="0"/>
              <a:t>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circle on the slide.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Repeat this process to create a total of 10 circles.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slide, drag the circles to position them at random intervals.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For each circle, press and hold SHIFT and then drag the adjustment handles to resize as needed.</a:t>
            </a:r>
          </a:p>
          <a:p>
            <a:pPr marL="228600" indent="-228600">
              <a:buFont typeface="+mj-lt"/>
              <a:buAutoNum type="arabicPeriod"/>
            </a:pPr>
            <a:endParaRPr lang="en-US" sz="1200" baseline="0" dirty="0" smtClean="0"/>
          </a:p>
          <a:p>
            <a:pPr marL="228600" indent="-228600">
              <a:buFont typeface="+mj-lt"/>
              <a:buAutoNum type="arabicPeriod"/>
            </a:pPr>
            <a:endParaRPr lang="en-US" sz="1200" baseline="0" dirty="0" smtClean="0"/>
          </a:p>
          <a:p>
            <a:pPr marL="228600" indent="-228600">
              <a:buFontTx/>
              <a:buNone/>
            </a:pPr>
            <a:r>
              <a:rPr lang="en-US" sz="1200" baseline="0" dirty="0" smtClean="0"/>
              <a:t>To reproduce the different color and transparency effects in each of the shapes,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shape.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</a:t>
            </a:r>
            <a:r>
              <a:rPr lang="en-US" sz="1200" dirty="0" smtClean="0"/>
              <a:t> dialog</a:t>
            </a:r>
            <a:r>
              <a:rPr lang="en-US" sz="1200" baseline="0" dirty="0" smtClean="0"/>
              <a:t> box l</a:t>
            </a:r>
            <a:r>
              <a:rPr lang="en-US" sz="1200" dirty="0" smtClean="0"/>
              <a:t>auncher.</a:t>
            </a:r>
            <a:r>
              <a:rPr lang="en-US" sz="1200" baseline="0" dirty="0" smtClean="0"/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pane. Under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three stops appear in the slider, </a:t>
            </a:r>
            <a:r>
              <a:rPr lang="en-US" sz="1200" baseline="0" dirty="0" smtClean="0"/>
              <a:t>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first and third (small circle below larger circle) circles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second circle from the left, do not change the </a:t>
            </a:r>
            <a:r>
              <a:rPr lang="en-US" sz="1200" b="1" baseline="0" dirty="0" smtClean="0"/>
              <a:t>Gradient stops </a:t>
            </a:r>
            <a:r>
              <a:rPr lang="en-US" sz="1200" baseline="0" dirty="0" smtClean="0"/>
              <a:t>settings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fourth circle from the left (large circle above third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fifth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88%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71%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sixth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227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209</a:t>
            </a:r>
            <a:r>
              <a:rPr lang="en-US" sz="1200" dirty="0" smtClean="0"/>
              <a:t>, Blue: </a:t>
            </a:r>
            <a:r>
              <a:rPr lang="en-US" sz="1200" b="1" dirty="0" smtClean="0"/>
              <a:t>143</a:t>
            </a:r>
            <a:r>
              <a:rPr lang="en-US" sz="1200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84%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223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205</a:t>
            </a:r>
            <a:r>
              <a:rPr lang="en-US" sz="1200" dirty="0" smtClean="0"/>
              <a:t>, Blue: </a:t>
            </a:r>
            <a:r>
              <a:rPr lang="en-US" sz="1200" b="1" dirty="0" smtClean="0"/>
              <a:t>75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214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195</a:t>
            </a:r>
            <a:r>
              <a:rPr lang="en-US" sz="1200" dirty="0" smtClean="0"/>
              <a:t>, Blue: </a:t>
            </a:r>
            <a:r>
              <a:rPr lang="en-US" sz="1200" b="1" dirty="0" smtClean="0"/>
              <a:t>84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seventh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eighth circle from the left, do not change the </a:t>
            </a:r>
            <a:r>
              <a:rPr lang="en-US" sz="1200" b="1" baseline="0" dirty="0" smtClean="0"/>
              <a:t>Gradient stops </a:t>
            </a:r>
            <a:r>
              <a:rPr lang="en-US" sz="1200" baseline="0" dirty="0" smtClean="0"/>
              <a:t>settings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ninth circle from the left (small brown circle below larger blue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227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209</a:t>
            </a:r>
            <a:r>
              <a:rPr lang="en-US" sz="1200" dirty="0" smtClean="0"/>
              <a:t>, Blue: </a:t>
            </a:r>
            <a:r>
              <a:rPr lang="en-US" sz="1200" b="1" dirty="0" smtClean="0"/>
              <a:t>143</a:t>
            </a:r>
            <a:r>
              <a:rPr lang="en-US" sz="1200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223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205</a:t>
            </a:r>
            <a:r>
              <a:rPr lang="en-US" sz="1200" dirty="0" smtClean="0"/>
              <a:t>, Blue: </a:t>
            </a:r>
            <a:r>
              <a:rPr lang="en-US" sz="1200" b="1" dirty="0" smtClean="0"/>
              <a:t>75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214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195</a:t>
            </a:r>
            <a:r>
              <a:rPr lang="en-US" sz="1200" dirty="0" smtClean="0"/>
              <a:t>, Blue: </a:t>
            </a:r>
            <a:r>
              <a:rPr lang="en-US" sz="1200" b="1" dirty="0" smtClean="0"/>
              <a:t>84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tenth circle from the left (large blue circle above ninth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74%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endParaRPr lang="en-US" sz="1200" b="1" dirty="0" smtClean="0"/>
          </a:p>
          <a:p>
            <a:endParaRPr lang="en-US" sz="120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65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68</a:t>
            </a:r>
            <a:r>
              <a:rPr lang="en-US" sz="1200" dirty="0" smtClean="0"/>
              <a:t>, Blue: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97</a:t>
            </a:r>
            <a:r>
              <a:rPr lang="en-US" sz="1200" dirty="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99%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Black, Text 1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Transparent light</a:t>
            </a:r>
            <a:r>
              <a:rPr lang="en-US" sz="1400" b="1" baseline="0" dirty="0" smtClean="0"/>
              <a:t> effect</a:t>
            </a:r>
            <a:endParaRPr lang="en-US" sz="1400" b="1" dirty="0" smtClean="0"/>
          </a:p>
          <a:p>
            <a:r>
              <a:rPr lang="en-US" sz="1400" dirty="0" smtClean="0"/>
              <a:t>(Basic)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200" dirty="0" smtClean="0"/>
              <a:t>To reproduce one of the shapes </a:t>
            </a:r>
            <a:r>
              <a:rPr lang="en-US" sz="1200" baseline="0" dirty="0" smtClean="0"/>
              <a:t>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Blank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Basic Shapes </a:t>
            </a:r>
            <a:r>
              <a:rPr lang="en-US" sz="1200" baseline="0" dirty="0" smtClean="0"/>
              <a:t>click </a:t>
            </a:r>
            <a:r>
              <a:rPr lang="en-US" sz="1200" b="1" baseline="0" dirty="0" smtClean="0"/>
              <a:t>Oval</a:t>
            </a:r>
            <a:r>
              <a:rPr lang="en-US" sz="1200" baseline="0" dirty="0" smtClean="0"/>
              <a:t> (first row, second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Press and hold SHIFT to constrain the shape to a circle, and then drag to draw a circle on the slide.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 l</a:t>
            </a:r>
            <a:r>
              <a:rPr lang="en-US" sz="1200" dirty="0" smtClean="0"/>
              <a:t>auncher.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in the left pane, and then select </a:t>
            </a:r>
            <a:r>
              <a:rPr lang="en-US" sz="1200" b="1" baseline="0" dirty="0" smtClean="0"/>
              <a:t>No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pane.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three stops appear in slider.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 Effects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Soft Edges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10 Point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aseline="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other shapes</a:t>
            </a:r>
            <a:r>
              <a:rPr lang="en-US" sz="1200" baseline="0" dirty="0" smtClean="0"/>
              <a:t> </a:t>
            </a:r>
            <a:r>
              <a:rPr lang="en-US" sz="1200" dirty="0" smtClean="0"/>
              <a:t>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circle on the slide.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Repeat this process to create a total of 10 circles.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slide, drag the circles to position them at random intervals.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For each circle, press and hold SHIFT and then drag the adjustment handles to resize as needed.</a:t>
            </a:r>
          </a:p>
          <a:p>
            <a:pPr marL="228600" indent="-228600">
              <a:buFont typeface="+mj-lt"/>
              <a:buAutoNum type="arabicPeriod"/>
            </a:pPr>
            <a:endParaRPr lang="en-US" sz="1200" baseline="0" dirty="0" smtClean="0"/>
          </a:p>
          <a:p>
            <a:pPr marL="228600" indent="-228600">
              <a:buFont typeface="+mj-lt"/>
              <a:buAutoNum type="arabicPeriod"/>
            </a:pPr>
            <a:endParaRPr lang="en-US" sz="1200" baseline="0" dirty="0" smtClean="0"/>
          </a:p>
          <a:p>
            <a:pPr marL="228600" indent="-228600">
              <a:buFontTx/>
              <a:buNone/>
            </a:pPr>
            <a:r>
              <a:rPr lang="en-US" sz="1200" baseline="0" dirty="0" smtClean="0"/>
              <a:t>To reproduce the different color and transparency effects in each of the shapes,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shape.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</a:t>
            </a:r>
            <a:r>
              <a:rPr lang="en-US" sz="1200" dirty="0" smtClean="0"/>
              <a:t> dialog</a:t>
            </a:r>
            <a:r>
              <a:rPr lang="en-US" sz="1200" baseline="0" dirty="0" smtClean="0"/>
              <a:t> box l</a:t>
            </a:r>
            <a:r>
              <a:rPr lang="en-US" sz="1200" dirty="0" smtClean="0"/>
              <a:t>auncher.</a:t>
            </a:r>
            <a:r>
              <a:rPr lang="en-US" sz="1200" baseline="0" dirty="0" smtClean="0"/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pane. Under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three stops appear in the slider, </a:t>
            </a:r>
            <a:r>
              <a:rPr lang="en-US" sz="1200" baseline="0" dirty="0" smtClean="0"/>
              <a:t>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first and third (small circle below larger circle) circles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second circle from the left, do not change the </a:t>
            </a:r>
            <a:r>
              <a:rPr lang="en-US" sz="1200" b="1" baseline="0" dirty="0" smtClean="0"/>
              <a:t>Gradient stops </a:t>
            </a:r>
            <a:r>
              <a:rPr lang="en-US" sz="1200" baseline="0" dirty="0" smtClean="0"/>
              <a:t>settings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fourth circle from the left (large circle above third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fifth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88%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71%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sixth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227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209</a:t>
            </a:r>
            <a:r>
              <a:rPr lang="en-US" sz="1200" dirty="0" smtClean="0"/>
              <a:t>, Blue: </a:t>
            </a:r>
            <a:r>
              <a:rPr lang="en-US" sz="1200" b="1" dirty="0" smtClean="0"/>
              <a:t>143</a:t>
            </a:r>
            <a:r>
              <a:rPr lang="en-US" sz="1200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84%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223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205</a:t>
            </a:r>
            <a:r>
              <a:rPr lang="en-US" sz="1200" dirty="0" smtClean="0"/>
              <a:t>, Blue: </a:t>
            </a:r>
            <a:r>
              <a:rPr lang="en-US" sz="1200" b="1" dirty="0" smtClean="0"/>
              <a:t>75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214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195</a:t>
            </a:r>
            <a:r>
              <a:rPr lang="en-US" sz="1200" dirty="0" smtClean="0"/>
              <a:t>, Blue: </a:t>
            </a:r>
            <a:r>
              <a:rPr lang="en-US" sz="1200" b="1" dirty="0" smtClean="0"/>
              <a:t>84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seventh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eighth circle from the left, do not change the </a:t>
            </a:r>
            <a:r>
              <a:rPr lang="en-US" sz="1200" b="1" baseline="0" dirty="0" smtClean="0"/>
              <a:t>Gradient stops </a:t>
            </a:r>
            <a:r>
              <a:rPr lang="en-US" sz="1200" baseline="0" dirty="0" smtClean="0"/>
              <a:t>settings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ninth circle from the left (small brown circle below larger blue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227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209</a:t>
            </a:r>
            <a:r>
              <a:rPr lang="en-US" sz="1200" dirty="0" smtClean="0"/>
              <a:t>, Blue: </a:t>
            </a:r>
            <a:r>
              <a:rPr lang="en-US" sz="1200" b="1" dirty="0" smtClean="0"/>
              <a:t>143</a:t>
            </a:r>
            <a:r>
              <a:rPr lang="en-US" sz="1200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223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205</a:t>
            </a:r>
            <a:r>
              <a:rPr lang="en-US" sz="1200" dirty="0" smtClean="0"/>
              <a:t>, Blue: </a:t>
            </a:r>
            <a:r>
              <a:rPr lang="en-US" sz="1200" b="1" dirty="0" smtClean="0"/>
              <a:t>75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214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195</a:t>
            </a:r>
            <a:r>
              <a:rPr lang="en-US" sz="1200" dirty="0" smtClean="0"/>
              <a:t>, Blue: </a:t>
            </a:r>
            <a:r>
              <a:rPr lang="en-US" sz="1200" b="1" dirty="0" smtClean="0"/>
              <a:t>84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tenth circle from the left (large blue circle above ninth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74%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endParaRPr lang="en-US" sz="1200" b="1" dirty="0" smtClean="0"/>
          </a:p>
          <a:p>
            <a:endParaRPr lang="en-US" sz="120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65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68</a:t>
            </a:r>
            <a:r>
              <a:rPr lang="en-US" sz="1200" dirty="0" smtClean="0"/>
              <a:t>, Blue: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97</a:t>
            </a:r>
            <a:r>
              <a:rPr lang="en-US" sz="1200" dirty="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99%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Black, Text 1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Transparent light</a:t>
            </a:r>
            <a:r>
              <a:rPr lang="en-US" sz="1400" b="1" baseline="0" dirty="0" smtClean="0"/>
              <a:t> effect</a:t>
            </a:r>
            <a:endParaRPr lang="en-US" sz="1400" b="1" dirty="0" smtClean="0"/>
          </a:p>
          <a:p>
            <a:r>
              <a:rPr lang="en-US" sz="1400" dirty="0" smtClean="0"/>
              <a:t>(Basic)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200" dirty="0" smtClean="0"/>
              <a:t>To reproduce one of the shapes </a:t>
            </a:r>
            <a:r>
              <a:rPr lang="en-US" sz="1200" baseline="0" dirty="0" smtClean="0"/>
              <a:t>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Blank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Basic Shapes </a:t>
            </a:r>
            <a:r>
              <a:rPr lang="en-US" sz="1200" baseline="0" dirty="0" smtClean="0"/>
              <a:t>click </a:t>
            </a:r>
            <a:r>
              <a:rPr lang="en-US" sz="1200" b="1" baseline="0" dirty="0" smtClean="0"/>
              <a:t>Oval</a:t>
            </a:r>
            <a:r>
              <a:rPr lang="en-US" sz="1200" baseline="0" dirty="0" smtClean="0"/>
              <a:t> (first row, second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Press and hold SHIFT to constrain the shape to a circle, and then drag to draw a circle on the slide.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 l</a:t>
            </a:r>
            <a:r>
              <a:rPr lang="en-US" sz="1200" dirty="0" smtClean="0"/>
              <a:t>auncher.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in the left pane, and then select </a:t>
            </a:r>
            <a:r>
              <a:rPr lang="en-US" sz="1200" b="1" baseline="0" dirty="0" smtClean="0"/>
              <a:t>No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pane.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three stops appear in slider.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 Effects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Soft Edges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10 Point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aseline="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other shapes</a:t>
            </a:r>
            <a:r>
              <a:rPr lang="en-US" sz="1200" baseline="0" dirty="0" smtClean="0"/>
              <a:t> </a:t>
            </a:r>
            <a:r>
              <a:rPr lang="en-US" sz="1200" dirty="0" smtClean="0"/>
              <a:t>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circle on the slide.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Repeat this process to create a total of 10 circles.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slide, drag the circles to position them at random intervals.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For each circle, press and hold SHIFT and then drag the adjustment handles to resize as needed.</a:t>
            </a:r>
          </a:p>
          <a:p>
            <a:pPr marL="228600" indent="-228600">
              <a:buFont typeface="+mj-lt"/>
              <a:buAutoNum type="arabicPeriod"/>
            </a:pPr>
            <a:endParaRPr lang="en-US" sz="1200" baseline="0" dirty="0" smtClean="0"/>
          </a:p>
          <a:p>
            <a:pPr marL="228600" indent="-228600">
              <a:buFont typeface="+mj-lt"/>
              <a:buAutoNum type="arabicPeriod"/>
            </a:pPr>
            <a:endParaRPr lang="en-US" sz="1200" baseline="0" dirty="0" smtClean="0"/>
          </a:p>
          <a:p>
            <a:pPr marL="228600" indent="-228600">
              <a:buFontTx/>
              <a:buNone/>
            </a:pPr>
            <a:r>
              <a:rPr lang="en-US" sz="1200" baseline="0" dirty="0" smtClean="0"/>
              <a:t>To reproduce the different color and transparency effects in each of the shapes,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shape.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</a:t>
            </a:r>
            <a:r>
              <a:rPr lang="en-US" sz="1200" dirty="0" smtClean="0"/>
              <a:t> dialog</a:t>
            </a:r>
            <a:r>
              <a:rPr lang="en-US" sz="1200" baseline="0" dirty="0" smtClean="0"/>
              <a:t> box l</a:t>
            </a:r>
            <a:r>
              <a:rPr lang="en-US" sz="1200" dirty="0" smtClean="0"/>
              <a:t>auncher.</a:t>
            </a:r>
            <a:r>
              <a:rPr lang="en-US" sz="1200" baseline="0" dirty="0" smtClean="0"/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pane. Under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three stops appear in the slider, </a:t>
            </a:r>
            <a:r>
              <a:rPr lang="en-US" sz="1200" baseline="0" dirty="0" smtClean="0"/>
              <a:t>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first and third (small circle below larger circle) circles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second circle from the left, do not change the </a:t>
            </a:r>
            <a:r>
              <a:rPr lang="en-US" sz="1200" b="1" baseline="0" dirty="0" smtClean="0"/>
              <a:t>Gradient stops </a:t>
            </a:r>
            <a:r>
              <a:rPr lang="en-US" sz="1200" baseline="0" dirty="0" smtClean="0"/>
              <a:t>settings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fourth circle from the left (large circle above third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fifth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88%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71%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sixth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227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209</a:t>
            </a:r>
            <a:r>
              <a:rPr lang="en-US" sz="1200" dirty="0" smtClean="0"/>
              <a:t>, Blue: </a:t>
            </a:r>
            <a:r>
              <a:rPr lang="en-US" sz="1200" b="1" dirty="0" smtClean="0"/>
              <a:t>143</a:t>
            </a:r>
            <a:r>
              <a:rPr lang="en-US" sz="1200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84%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223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205</a:t>
            </a:r>
            <a:r>
              <a:rPr lang="en-US" sz="1200" dirty="0" smtClean="0"/>
              <a:t>, Blue: </a:t>
            </a:r>
            <a:r>
              <a:rPr lang="en-US" sz="1200" b="1" dirty="0" smtClean="0"/>
              <a:t>75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214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195</a:t>
            </a:r>
            <a:r>
              <a:rPr lang="en-US" sz="1200" dirty="0" smtClean="0"/>
              <a:t>, Blue: </a:t>
            </a:r>
            <a:r>
              <a:rPr lang="en-US" sz="1200" b="1" dirty="0" smtClean="0"/>
              <a:t>84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seventh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eighth circle from the left, do not change the </a:t>
            </a:r>
            <a:r>
              <a:rPr lang="en-US" sz="1200" b="1" baseline="0" dirty="0" smtClean="0"/>
              <a:t>Gradient stops </a:t>
            </a:r>
            <a:r>
              <a:rPr lang="en-US" sz="1200" baseline="0" dirty="0" smtClean="0"/>
              <a:t>settings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ninth circle from the left (small brown circle below larger blue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227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209</a:t>
            </a:r>
            <a:r>
              <a:rPr lang="en-US" sz="1200" dirty="0" smtClean="0"/>
              <a:t>, Blue: </a:t>
            </a:r>
            <a:r>
              <a:rPr lang="en-US" sz="1200" b="1" dirty="0" smtClean="0"/>
              <a:t>143</a:t>
            </a:r>
            <a:r>
              <a:rPr lang="en-US" sz="1200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223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205</a:t>
            </a:r>
            <a:r>
              <a:rPr lang="en-US" sz="1200" dirty="0" smtClean="0"/>
              <a:t>, Blue: </a:t>
            </a:r>
            <a:r>
              <a:rPr lang="en-US" sz="1200" b="1" dirty="0" smtClean="0"/>
              <a:t>75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214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195</a:t>
            </a:r>
            <a:r>
              <a:rPr lang="en-US" sz="1200" dirty="0" smtClean="0"/>
              <a:t>, Blue: </a:t>
            </a:r>
            <a:r>
              <a:rPr lang="en-US" sz="1200" b="1" dirty="0" smtClean="0"/>
              <a:t>84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tenth circle from the left (large blue circle above ninth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74%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endParaRPr lang="en-US" sz="1200" b="1" dirty="0" smtClean="0"/>
          </a:p>
          <a:p>
            <a:endParaRPr lang="en-US" sz="120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65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68</a:t>
            </a:r>
            <a:r>
              <a:rPr lang="en-US" sz="1200" dirty="0" smtClean="0"/>
              <a:t>, Blue: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97</a:t>
            </a:r>
            <a:r>
              <a:rPr lang="en-US" sz="1200" dirty="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99%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Black, Text 1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Transparent light</a:t>
            </a:r>
            <a:r>
              <a:rPr lang="en-US" sz="1400" b="1" baseline="0" dirty="0" smtClean="0"/>
              <a:t> effect</a:t>
            </a:r>
            <a:endParaRPr lang="en-US" sz="1400" b="1" dirty="0" smtClean="0"/>
          </a:p>
          <a:p>
            <a:r>
              <a:rPr lang="en-US" sz="1400" dirty="0" smtClean="0"/>
              <a:t>(Basic)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200" dirty="0" smtClean="0"/>
              <a:t>To reproduce one of the shapes </a:t>
            </a:r>
            <a:r>
              <a:rPr lang="en-US" sz="1200" baseline="0" dirty="0" smtClean="0"/>
              <a:t>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Blank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Basic Shapes </a:t>
            </a:r>
            <a:r>
              <a:rPr lang="en-US" sz="1200" baseline="0" dirty="0" smtClean="0"/>
              <a:t>click </a:t>
            </a:r>
            <a:r>
              <a:rPr lang="en-US" sz="1200" b="1" baseline="0" dirty="0" smtClean="0"/>
              <a:t>Oval</a:t>
            </a:r>
            <a:r>
              <a:rPr lang="en-US" sz="1200" baseline="0" dirty="0" smtClean="0"/>
              <a:t> (first row, second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Press and hold SHIFT to constrain the shape to a circle, and then drag to draw a circle on the slide.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 l</a:t>
            </a:r>
            <a:r>
              <a:rPr lang="en-US" sz="1200" dirty="0" smtClean="0"/>
              <a:t>auncher.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in the left pane, and then select </a:t>
            </a:r>
            <a:r>
              <a:rPr lang="en-US" sz="1200" b="1" baseline="0" dirty="0" smtClean="0"/>
              <a:t>No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pane.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three stops appear in slider.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 Effects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Soft Edges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10 Point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aseline="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other shapes</a:t>
            </a:r>
            <a:r>
              <a:rPr lang="en-US" sz="1200" baseline="0" dirty="0" smtClean="0"/>
              <a:t> </a:t>
            </a:r>
            <a:r>
              <a:rPr lang="en-US" sz="1200" dirty="0" smtClean="0"/>
              <a:t>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circle on the slide.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Repeat this process to create a total of 10 circles.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slide, drag the circles to position them at random intervals.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For each circle, press and hold SHIFT and then drag the adjustment handles to resize as needed.</a:t>
            </a:r>
          </a:p>
          <a:p>
            <a:pPr marL="228600" indent="-228600">
              <a:buFont typeface="+mj-lt"/>
              <a:buAutoNum type="arabicPeriod"/>
            </a:pPr>
            <a:endParaRPr lang="en-US" sz="1200" baseline="0" dirty="0" smtClean="0"/>
          </a:p>
          <a:p>
            <a:pPr marL="228600" indent="-228600">
              <a:buFont typeface="+mj-lt"/>
              <a:buAutoNum type="arabicPeriod"/>
            </a:pPr>
            <a:endParaRPr lang="en-US" sz="1200" baseline="0" dirty="0" smtClean="0"/>
          </a:p>
          <a:p>
            <a:pPr marL="228600" indent="-228600">
              <a:buFontTx/>
              <a:buNone/>
            </a:pPr>
            <a:r>
              <a:rPr lang="en-US" sz="1200" baseline="0" dirty="0" smtClean="0"/>
              <a:t>To reproduce the different color and transparency effects in each of the shapes,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shape.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</a:t>
            </a:r>
            <a:r>
              <a:rPr lang="en-US" sz="1200" dirty="0" smtClean="0"/>
              <a:t> dialog</a:t>
            </a:r>
            <a:r>
              <a:rPr lang="en-US" sz="1200" baseline="0" dirty="0" smtClean="0"/>
              <a:t> box l</a:t>
            </a:r>
            <a:r>
              <a:rPr lang="en-US" sz="1200" dirty="0" smtClean="0"/>
              <a:t>auncher.</a:t>
            </a:r>
            <a:r>
              <a:rPr lang="en-US" sz="1200" baseline="0" dirty="0" smtClean="0"/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pane. Under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three stops appear in the slider, </a:t>
            </a:r>
            <a:r>
              <a:rPr lang="en-US" sz="1200" baseline="0" dirty="0" smtClean="0"/>
              <a:t>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first and third (small circle below larger circle) circles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second circle from the left, do not change the </a:t>
            </a:r>
            <a:r>
              <a:rPr lang="en-US" sz="1200" b="1" baseline="0" dirty="0" smtClean="0"/>
              <a:t>Gradient stops </a:t>
            </a:r>
            <a:r>
              <a:rPr lang="en-US" sz="1200" baseline="0" dirty="0" smtClean="0"/>
              <a:t>settings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fourth circle from the left (large circle above third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fifth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88%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71%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sixth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227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209</a:t>
            </a:r>
            <a:r>
              <a:rPr lang="en-US" sz="1200" dirty="0" smtClean="0"/>
              <a:t>, Blue: </a:t>
            </a:r>
            <a:r>
              <a:rPr lang="en-US" sz="1200" b="1" dirty="0" smtClean="0"/>
              <a:t>143</a:t>
            </a:r>
            <a:r>
              <a:rPr lang="en-US" sz="1200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84%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223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205</a:t>
            </a:r>
            <a:r>
              <a:rPr lang="en-US" sz="1200" dirty="0" smtClean="0"/>
              <a:t>, Blue: </a:t>
            </a:r>
            <a:r>
              <a:rPr lang="en-US" sz="1200" b="1" dirty="0" smtClean="0"/>
              <a:t>75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214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195</a:t>
            </a:r>
            <a:r>
              <a:rPr lang="en-US" sz="1200" dirty="0" smtClean="0"/>
              <a:t>, Blue: </a:t>
            </a:r>
            <a:r>
              <a:rPr lang="en-US" sz="1200" b="1" dirty="0" smtClean="0"/>
              <a:t>84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seventh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eighth circle from the left, do not change the </a:t>
            </a:r>
            <a:r>
              <a:rPr lang="en-US" sz="1200" b="1" baseline="0" dirty="0" smtClean="0"/>
              <a:t>Gradient stops </a:t>
            </a:r>
            <a:r>
              <a:rPr lang="en-US" sz="1200" baseline="0" dirty="0" smtClean="0"/>
              <a:t>settings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ninth circle from the left (small brown circle below larger blue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227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209</a:t>
            </a:r>
            <a:r>
              <a:rPr lang="en-US" sz="1200" dirty="0" smtClean="0"/>
              <a:t>, Blue: </a:t>
            </a:r>
            <a:r>
              <a:rPr lang="en-US" sz="1200" b="1" dirty="0" smtClean="0"/>
              <a:t>143</a:t>
            </a:r>
            <a:r>
              <a:rPr lang="en-US" sz="1200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223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205</a:t>
            </a:r>
            <a:r>
              <a:rPr lang="en-US" sz="1200" dirty="0" smtClean="0"/>
              <a:t>, Blue: </a:t>
            </a:r>
            <a:r>
              <a:rPr lang="en-US" sz="1200" b="1" dirty="0" smtClean="0"/>
              <a:t>75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214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195</a:t>
            </a:r>
            <a:r>
              <a:rPr lang="en-US" sz="1200" dirty="0" smtClean="0"/>
              <a:t>, Blue: </a:t>
            </a:r>
            <a:r>
              <a:rPr lang="en-US" sz="1200" b="1" dirty="0" smtClean="0"/>
              <a:t>84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tenth circle from the left (large blue circle above ninth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74%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endParaRPr lang="en-US" sz="1200" b="1" dirty="0" smtClean="0"/>
          </a:p>
          <a:p>
            <a:endParaRPr lang="en-US" sz="120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65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68</a:t>
            </a:r>
            <a:r>
              <a:rPr lang="en-US" sz="1200" dirty="0" smtClean="0"/>
              <a:t>, Blue: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97</a:t>
            </a:r>
            <a:r>
              <a:rPr lang="en-US" sz="1200" dirty="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99%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Black, Text 1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Transparent light</a:t>
            </a:r>
            <a:r>
              <a:rPr lang="en-US" sz="1400" b="1" baseline="0" dirty="0" smtClean="0"/>
              <a:t> effect</a:t>
            </a:r>
            <a:endParaRPr lang="en-US" sz="1400" b="1" dirty="0" smtClean="0"/>
          </a:p>
          <a:p>
            <a:r>
              <a:rPr lang="en-US" sz="1400" dirty="0" smtClean="0"/>
              <a:t>(Basic)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200" dirty="0" smtClean="0"/>
              <a:t>To reproduce one of the shapes </a:t>
            </a:r>
            <a:r>
              <a:rPr lang="en-US" sz="1200" baseline="0" dirty="0" smtClean="0"/>
              <a:t>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Blank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Basic Shapes </a:t>
            </a:r>
            <a:r>
              <a:rPr lang="en-US" sz="1200" baseline="0" dirty="0" smtClean="0"/>
              <a:t>click </a:t>
            </a:r>
            <a:r>
              <a:rPr lang="en-US" sz="1200" b="1" baseline="0" dirty="0" smtClean="0"/>
              <a:t>Oval</a:t>
            </a:r>
            <a:r>
              <a:rPr lang="en-US" sz="1200" baseline="0" dirty="0" smtClean="0"/>
              <a:t> (first row, second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Press and hold SHIFT to constrain the shape to a circle, and then drag to draw a circle on the slide.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 l</a:t>
            </a:r>
            <a:r>
              <a:rPr lang="en-US" sz="1200" dirty="0" smtClean="0"/>
              <a:t>auncher.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in the left pane, and then select </a:t>
            </a:r>
            <a:r>
              <a:rPr lang="en-US" sz="1200" b="1" baseline="0" dirty="0" smtClean="0"/>
              <a:t>No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pane.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three stops appear in slider.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 Effects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Soft Edges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10 Point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aseline="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other shapes</a:t>
            </a:r>
            <a:r>
              <a:rPr lang="en-US" sz="1200" baseline="0" dirty="0" smtClean="0"/>
              <a:t> </a:t>
            </a:r>
            <a:r>
              <a:rPr lang="en-US" sz="1200" dirty="0" smtClean="0"/>
              <a:t>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circle on the slide.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Repeat this process to create a total of 10 circles.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slide, drag the circles to position them at random intervals.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For each circle, press and hold SHIFT and then drag the adjustment handles to resize as needed.</a:t>
            </a:r>
          </a:p>
          <a:p>
            <a:pPr marL="228600" indent="-228600">
              <a:buFont typeface="+mj-lt"/>
              <a:buAutoNum type="arabicPeriod"/>
            </a:pPr>
            <a:endParaRPr lang="en-US" sz="1200" baseline="0" dirty="0" smtClean="0"/>
          </a:p>
          <a:p>
            <a:pPr marL="228600" indent="-228600">
              <a:buFont typeface="+mj-lt"/>
              <a:buAutoNum type="arabicPeriod"/>
            </a:pPr>
            <a:endParaRPr lang="en-US" sz="1200" baseline="0" dirty="0" smtClean="0"/>
          </a:p>
          <a:p>
            <a:pPr marL="228600" indent="-228600">
              <a:buFontTx/>
              <a:buNone/>
            </a:pPr>
            <a:r>
              <a:rPr lang="en-US" sz="1200" baseline="0" dirty="0" smtClean="0"/>
              <a:t>To reproduce the different color and transparency effects in each of the shapes,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shape.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</a:t>
            </a:r>
            <a:r>
              <a:rPr lang="en-US" sz="1200" dirty="0" smtClean="0"/>
              <a:t> dialog</a:t>
            </a:r>
            <a:r>
              <a:rPr lang="en-US" sz="1200" baseline="0" dirty="0" smtClean="0"/>
              <a:t> box l</a:t>
            </a:r>
            <a:r>
              <a:rPr lang="en-US" sz="1200" dirty="0" smtClean="0"/>
              <a:t>auncher.</a:t>
            </a:r>
            <a:r>
              <a:rPr lang="en-US" sz="1200" baseline="0" dirty="0" smtClean="0"/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pane. Under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three stops appear in the slider, </a:t>
            </a:r>
            <a:r>
              <a:rPr lang="en-US" sz="1200" baseline="0" dirty="0" smtClean="0"/>
              <a:t>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first and third (small circle below larger circle) circles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second circle from the left, do not change the </a:t>
            </a:r>
            <a:r>
              <a:rPr lang="en-US" sz="1200" b="1" baseline="0" dirty="0" smtClean="0"/>
              <a:t>Gradient stops </a:t>
            </a:r>
            <a:r>
              <a:rPr lang="en-US" sz="1200" baseline="0" dirty="0" smtClean="0"/>
              <a:t>settings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fourth circle from the left (large circle above third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fifth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88%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71%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sixth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227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209</a:t>
            </a:r>
            <a:r>
              <a:rPr lang="en-US" sz="1200" dirty="0" smtClean="0"/>
              <a:t>, Blue: </a:t>
            </a:r>
            <a:r>
              <a:rPr lang="en-US" sz="1200" b="1" dirty="0" smtClean="0"/>
              <a:t>143</a:t>
            </a:r>
            <a:r>
              <a:rPr lang="en-US" sz="1200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84%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223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205</a:t>
            </a:r>
            <a:r>
              <a:rPr lang="en-US" sz="1200" dirty="0" smtClean="0"/>
              <a:t>, Blue: </a:t>
            </a:r>
            <a:r>
              <a:rPr lang="en-US" sz="1200" b="1" dirty="0" smtClean="0"/>
              <a:t>75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214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195</a:t>
            </a:r>
            <a:r>
              <a:rPr lang="en-US" sz="1200" dirty="0" smtClean="0"/>
              <a:t>, Blue: </a:t>
            </a:r>
            <a:r>
              <a:rPr lang="en-US" sz="1200" b="1" dirty="0" smtClean="0"/>
              <a:t>84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seventh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eighth circle from the left, do not change the </a:t>
            </a:r>
            <a:r>
              <a:rPr lang="en-US" sz="1200" b="1" baseline="0" dirty="0" smtClean="0"/>
              <a:t>Gradient stops </a:t>
            </a:r>
            <a:r>
              <a:rPr lang="en-US" sz="1200" baseline="0" dirty="0" smtClean="0"/>
              <a:t>settings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ninth circle from the left (small brown circle below larger blue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227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209</a:t>
            </a:r>
            <a:r>
              <a:rPr lang="en-US" sz="1200" dirty="0" smtClean="0"/>
              <a:t>, Blue: </a:t>
            </a:r>
            <a:r>
              <a:rPr lang="en-US" sz="1200" b="1" dirty="0" smtClean="0"/>
              <a:t>143</a:t>
            </a:r>
            <a:r>
              <a:rPr lang="en-US" sz="1200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223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205</a:t>
            </a:r>
            <a:r>
              <a:rPr lang="en-US" sz="1200" dirty="0" smtClean="0"/>
              <a:t>, Blue: </a:t>
            </a:r>
            <a:r>
              <a:rPr lang="en-US" sz="1200" b="1" dirty="0" smtClean="0"/>
              <a:t>75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214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195</a:t>
            </a:r>
            <a:r>
              <a:rPr lang="en-US" sz="1200" dirty="0" smtClean="0"/>
              <a:t>, Blue: </a:t>
            </a:r>
            <a:r>
              <a:rPr lang="en-US" sz="1200" b="1" dirty="0" smtClean="0"/>
              <a:t>84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tenth circle from the left (large blue circle above ninth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74%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endParaRPr lang="en-US" sz="1200" b="1" dirty="0" smtClean="0"/>
          </a:p>
          <a:p>
            <a:endParaRPr lang="en-US" sz="120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65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68</a:t>
            </a:r>
            <a:r>
              <a:rPr lang="en-US" sz="1200" dirty="0" smtClean="0"/>
              <a:t>, Blue: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97</a:t>
            </a:r>
            <a:r>
              <a:rPr lang="en-US" sz="1200" dirty="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99%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Black, Text 1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Transparent light</a:t>
            </a:r>
            <a:r>
              <a:rPr lang="en-US" sz="1400" b="1" baseline="0" dirty="0" smtClean="0"/>
              <a:t> effect</a:t>
            </a:r>
            <a:endParaRPr lang="en-US" sz="1400" b="1" dirty="0" smtClean="0"/>
          </a:p>
          <a:p>
            <a:r>
              <a:rPr lang="en-US" sz="1400" dirty="0" smtClean="0"/>
              <a:t>(Basic)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200" dirty="0" smtClean="0"/>
              <a:t>To reproduce one of the shapes </a:t>
            </a:r>
            <a:r>
              <a:rPr lang="en-US" sz="1200" baseline="0" dirty="0" smtClean="0"/>
              <a:t>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Blank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Basic Shapes </a:t>
            </a:r>
            <a:r>
              <a:rPr lang="en-US" sz="1200" baseline="0" dirty="0" smtClean="0"/>
              <a:t>click </a:t>
            </a:r>
            <a:r>
              <a:rPr lang="en-US" sz="1200" b="1" baseline="0" dirty="0" smtClean="0"/>
              <a:t>Oval</a:t>
            </a:r>
            <a:r>
              <a:rPr lang="en-US" sz="1200" baseline="0" dirty="0" smtClean="0"/>
              <a:t> (first row, second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Press and hold SHIFT to constrain the shape to a circle, and then drag to draw a circle on the slide.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 l</a:t>
            </a:r>
            <a:r>
              <a:rPr lang="en-US" sz="1200" dirty="0" smtClean="0"/>
              <a:t>auncher.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in the left pane, and then select </a:t>
            </a:r>
            <a:r>
              <a:rPr lang="en-US" sz="1200" b="1" baseline="0" dirty="0" smtClean="0"/>
              <a:t>No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pane.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three stops appear in slider.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 Effects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Soft Edges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10 Point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aseline="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other shapes</a:t>
            </a:r>
            <a:r>
              <a:rPr lang="en-US" sz="1200" baseline="0" dirty="0" smtClean="0"/>
              <a:t> </a:t>
            </a:r>
            <a:r>
              <a:rPr lang="en-US" sz="1200" dirty="0" smtClean="0"/>
              <a:t>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circle on the slide.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Repeat this process to create a total of 10 circles.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slide, drag the circles to position them at random intervals.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For each circle, press and hold SHIFT and then drag the adjustment handles to resize as needed.</a:t>
            </a:r>
          </a:p>
          <a:p>
            <a:pPr marL="228600" indent="-228600">
              <a:buFont typeface="+mj-lt"/>
              <a:buAutoNum type="arabicPeriod"/>
            </a:pPr>
            <a:endParaRPr lang="en-US" sz="1200" baseline="0" dirty="0" smtClean="0"/>
          </a:p>
          <a:p>
            <a:pPr marL="228600" indent="-228600">
              <a:buFont typeface="+mj-lt"/>
              <a:buAutoNum type="arabicPeriod"/>
            </a:pPr>
            <a:endParaRPr lang="en-US" sz="1200" baseline="0" dirty="0" smtClean="0"/>
          </a:p>
          <a:p>
            <a:pPr marL="228600" indent="-228600">
              <a:buFontTx/>
              <a:buNone/>
            </a:pPr>
            <a:r>
              <a:rPr lang="en-US" sz="1200" baseline="0" dirty="0" smtClean="0"/>
              <a:t>To reproduce the different color and transparency effects in each of the shapes,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shape.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</a:t>
            </a:r>
            <a:r>
              <a:rPr lang="en-US" sz="1200" dirty="0" smtClean="0"/>
              <a:t> dialog</a:t>
            </a:r>
            <a:r>
              <a:rPr lang="en-US" sz="1200" baseline="0" dirty="0" smtClean="0"/>
              <a:t> box l</a:t>
            </a:r>
            <a:r>
              <a:rPr lang="en-US" sz="1200" dirty="0" smtClean="0"/>
              <a:t>auncher.</a:t>
            </a:r>
            <a:r>
              <a:rPr lang="en-US" sz="1200" baseline="0" dirty="0" smtClean="0"/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pane. Under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three stops appear in the slider, </a:t>
            </a:r>
            <a:r>
              <a:rPr lang="en-US" sz="1200" baseline="0" dirty="0" smtClean="0"/>
              <a:t>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first and third (small circle below larger circle) circles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second circle from the left, do not change the </a:t>
            </a:r>
            <a:r>
              <a:rPr lang="en-US" sz="1200" b="1" baseline="0" dirty="0" smtClean="0"/>
              <a:t>Gradient stops </a:t>
            </a:r>
            <a:r>
              <a:rPr lang="en-US" sz="1200" baseline="0" dirty="0" smtClean="0"/>
              <a:t>settings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fourth circle from the left (large circle above third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fifth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88%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71%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sixth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227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209</a:t>
            </a:r>
            <a:r>
              <a:rPr lang="en-US" sz="1200" dirty="0" smtClean="0"/>
              <a:t>, Blue: </a:t>
            </a:r>
            <a:r>
              <a:rPr lang="en-US" sz="1200" b="1" dirty="0" smtClean="0"/>
              <a:t>143</a:t>
            </a:r>
            <a:r>
              <a:rPr lang="en-US" sz="1200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84%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223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205</a:t>
            </a:r>
            <a:r>
              <a:rPr lang="en-US" sz="1200" dirty="0" smtClean="0"/>
              <a:t>, Blue: </a:t>
            </a:r>
            <a:r>
              <a:rPr lang="en-US" sz="1200" b="1" dirty="0" smtClean="0"/>
              <a:t>75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214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195</a:t>
            </a:r>
            <a:r>
              <a:rPr lang="en-US" sz="1200" dirty="0" smtClean="0"/>
              <a:t>, Blue: </a:t>
            </a:r>
            <a:r>
              <a:rPr lang="en-US" sz="1200" b="1" dirty="0" smtClean="0"/>
              <a:t>84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seventh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eighth circle from the left, do not change the </a:t>
            </a:r>
            <a:r>
              <a:rPr lang="en-US" sz="1200" b="1" baseline="0" dirty="0" smtClean="0"/>
              <a:t>Gradient stops </a:t>
            </a:r>
            <a:r>
              <a:rPr lang="en-US" sz="1200" baseline="0" dirty="0" smtClean="0"/>
              <a:t>settings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ninth circle from the left (small brown circle below larger blue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227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209</a:t>
            </a:r>
            <a:r>
              <a:rPr lang="en-US" sz="1200" dirty="0" smtClean="0"/>
              <a:t>, Blue: </a:t>
            </a:r>
            <a:r>
              <a:rPr lang="en-US" sz="1200" b="1" dirty="0" smtClean="0"/>
              <a:t>143</a:t>
            </a:r>
            <a:r>
              <a:rPr lang="en-US" sz="1200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223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205</a:t>
            </a:r>
            <a:r>
              <a:rPr lang="en-US" sz="1200" dirty="0" smtClean="0"/>
              <a:t>, Blue: </a:t>
            </a:r>
            <a:r>
              <a:rPr lang="en-US" sz="1200" b="1" dirty="0" smtClean="0"/>
              <a:t>75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214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195</a:t>
            </a:r>
            <a:r>
              <a:rPr lang="en-US" sz="1200" dirty="0" smtClean="0"/>
              <a:t>, Blue: </a:t>
            </a:r>
            <a:r>
              <a:rPr lang="en-US" sz="1200" b="1" dirty="0" smtClean="0"/>
              <a:t>84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tenth circle from the left (large blue circle above ninth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74%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endParaRPr lang="en-US" sz="1200" b="1" dirty="0" smtClean="0"/>
          </a:p>
          <a:p>
            <a:endParaRPr lang="en-US" sz="120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65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68</a:t>
            </a:r>
            <a:r>
              <a:rPr lang="en-US" sz="1200" dirty="0" smtClean="0"/>
              <a:t>, Blue: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97</a:t>
            </a:r>
            <a:r>
              <a:rPr lang="en-US" sz="1200" dirty="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99%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Black, Text 1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Transparent light</a:t>
            </a:r>
            <a:r>
              <a:rPr lang="en-US" sz="1400" b="1" baseline="0" dirty="0" smtClean="0"/>
              <a:t> effect</a:t>
            </a:r>
            <a:endParaRPr lang="en-US" sz="1400" b="1" dirty="0" smtClean="0"/>
          </a:p>
          <a:p>
            <a:r>
              <a:rPr lang="en-US" sz="1400" dirty="0" smtClean="0"/>
              <a:t>(Basic)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200" dirty="0" smtClean="0"/>
              <a:t>To reproduce one of the shapes </a:t>
            </a:r>
            <a:r>
              <a:rPr lang="en-US" sz="1200" baseline="0" dirty="0" smtClean="0"/>
              <a:t>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Blank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Basic Shapes </a:t>
            </a:r>
            <a:r>
              <a:rPr lang="en-US" sz="1200" baseline="0" dirty="0" smtClean="0"/>
              <a:t>click </a:t>
            </a:r>
            <a:r>
              <a:rPr lang="en-US" sz="1200" b="1" baseline="0" dirty="0" smtClean="0"/>
              <a:t>Oval</a:t>
            </a:r>
            <a:r>
              <a:rPr lang="en-US" sz="1200" baseline="0" dirty="0" smtClean="0"/>
              <a:t> (first row, second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Press and hold SHIFT to constrain the shape to a circle, and then drag to draw a circle on the slide.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 l</a:t>
            </a:r>
            <a:r>
              <a:rPr lang="en-US" sz="1200" dirty="0" smtClean="0"/>
              <a:t>auncher.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in the left pane, and then select </a:t>
            </a:r>
            <a:r>
              <a:rPr lang="en-US" sz="1200" b="1" baseline="0" dirty="0" smtClean="0"/>
              <a:t>No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pane.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three stops appear in slider.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 Effects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Soft Edges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10 Point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aseline="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other shapes</a:t>
            </a:r>
            <a:r>
              <a:rPr lang="en-US" sz="1200" baseline="0" dirty="0" smtClean="0"/>
              <a:t> </a:t>
            </a:r>
            <a:r>
              <a:rPr lang="en-US" sz="1200" dirty="0" smtClean="0"/>
              <a:t>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circle on the slide.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Repeat this process to create a total of 10 circles.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slide, drag the circles to position them at random intervals.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For each circle, press and hold SHIFT and then drag the adjustment handles to resize as needed.</a:t>
            </a:r>
          </a:p>
          <a:p>
            <a:pPr marL="228600" indent="-228600">
              <a:buFont typeface="+mj-lt"/>
              <a:buAutoNum type="arabicPeriod"/>
            </a:pPr>
            <a:endParaRPr lang="en-US" sz="1200" baseline="0" dirty="0" smtClean="0"/>
          </a:p>
          <a:p>
            <a:pPr marL="228600" indent="-228600">
              <a:buFont typeface="+mj-lt"/>
              <a:buAutoNum type="arabicPeriod"/>
            </a:pPr>
            <a:endParaRPr lang="en-US" sz="1200" baseline="0" dirty="0" smtClean="0"/>
          </a:p>
          <a:p>
            <a:pPr marL="228600" indent="-228600">
              <a:buFontTx/>
              <a:buNone/>
            </a:pPr>
            <a:r>
              <a:rPr lang="en-US" sz="1200" baseline="0" dirty="0" smtClean="0"/>
              <a:t>To reproduce the different color and transparency effects in each of the shapes,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shape.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</a:t>
            </a:r>
            <a:r>
              <a:rPr lang="en-US" sz="1200" dirty="0" smtClean="0"/>
              <a:t> dialog</a:t>
            </a:r>
            <a:r>
              <a:rPr lang="en-US" sz="1200" baseline="0" dirty="0" smtClean="0"/>
              <a:t> box l</a:t>
            </a:r>
            <a:r>
              <a:rPr lang="en-US" sz="1200" dirty="0" smtClean="0"/>
              <a:t>auncher.</a:t>
            </a:r>
            <a:r>
              <a:rPr lang="en-US" sz="1200" baseline="0" dirty="0" smtClean="0"/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pane. Under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three stops appear in the slider, </a:t>
            </a:r>
            <a:r>
              <a:rPr lang="en-US" sz="1200" baseline="0" dirty="0" smtClean="0"/>
              <a:t>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first and third (small circle below larger circle) circles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second circle from the left, do not change the </a:t>
            </a:r>
            <a:r>
              <a:rPr lang="en-US" sz="1200" b="1" baseline="0" dirty="0" smtClean="0"/>
              <a:t>Gradient stops </a:t>
            </a:r>
            <a:r>
              <a:rPr lang="en-US" sz="1200" baseline="0" dirty="0" smtClean="0"/>
              <a:t>settings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fourth circle from the left (large circle above third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fifth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88%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71%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sixth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227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209</a:t>
            </a:r>
            <a:r>
              <a:rPr lang="en-US" sz="1200" dirty="0" smtClean="0"/>
              <a:t>, Blue: </a:t>
            </a:r>
            <a:r>
              <a:rPr lang="en-US" sz="1200" b="1" dirty="0" smtClean="0"/>
              <a:t>143</a:t>
            </a:r>
            <a:r>
              <a:rPr lang="en-US" sz="1200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84%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223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205</a:t>
            </a:r>
            <a:r>
              <a:rPr lang="en-US" sz="1200" dirty="0" smtClean="0"/>
              <a:t>, Blue: </a:t>
            </a:r>
            <a:r>
              <a:rPr lang="en-US" sz="1200" b="1" dirty="0" smtClean="0"/>
              <a:t>75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214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195</a:t>
            </a:r>
            <a:r>
              <a:rPr lang="en-US" sz="1200" dirty="0" smtClean="0"/>
              <a:t>, Blue: </a:t>
            </a:r>
            <a:r>
              <a:rPr lang="en-US" sz="1200" b="1" dirty="0" smtClean="0"/>
              <a:t>84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seventh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eighth circle from the left, do not change the </a:t>
            </a:r>
            <a:r>
              <a:rPr lang="en-US" sz="1200" b="1" baseline="0" dirty="0" smtClean="0"/>
              <a:t>Gradient stops </a:t>
            </a:r>
            <a:r>
              <a:rPr lang="en-US" sz="1200" baseline="0" dirty="0" smtClean="0"/>
              <a:t>settings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ninth circle from the left (small brown circle below larger blue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227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209</a:t>
            </a:r>
            <a:r>
              <a:rPr lang="en-US" sz="1200" dirty="0" smtClean="0"/>
              <a:t>, Blue: </a:t>
            </a:r>
            <a:r>
              <a:rPr lang="en-US" sz="1200" b="1" dirty="0" smtClean="0"/>
              <a:t>143</a:t>
            </a:r>
            <a:r>
              <a:rPr lang="en-US" sz="1200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223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205</a:t>
            </a:r>
            <a:r>
              <a:rPr lang="en-US" sz="1200" dirty="0" smtClean="0"/>
              <a:t>, Blue: </a:t>
            </a:r>
            <a:r>
              <a:rPr lang="en-US" sz="1200" b="1" dirty="0" smtClean="0"/>
              <a:t>75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214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195</a:t>
            </a:r>
            <a:r>
              <a:rPr lang="en-US" sz="1200" dirty="0" smtClean="0"/>
              <a:t>, Blue: </a:t>
            </a:r>
            <a:r>
              <a:rPr lang="en-US" sz="1200" b="1" dirty="0" smtClean="0"/>
              <a:t>84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tenth circle from the left (large blue circle above ninth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74%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endParaRPr lang="en-US" sz="1200" b="1" dirty="0" smtClean="0"/>
          </a:p>
          <a:p>
            <a:endParaRPr lang="en-US" sz="120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65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68</a:t>
            </a:r>
            <a:r>
              <a:rPr lang="en-US" sz="1200" dirty="0" smtClean="0"/>
              <a:t>, Blue: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97</a:t>
            </a:r>
            <a:r>
              <a:rPr lang="en-US" sz="1200" dirty="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99%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Black, Text 1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Transparent light</a:t>
            </a:r>
            <a:r>
              <a:rPr lang="en-US" sz="1400" b="1" baseline="0" dirty="0" smtClean="0"/>
              <a:t> effect</a:t>
            </a:r>
            <a:endParaRPr lang="en-US" sz="1400" b="1" dirty="0" smtClean="0"/>
          </a:p>
          <a:p>
            <a:r>
              <a:rPr lang="en-US" sz="1400" dirty="0" smtClean="0"/>
              <a:t>(Basic)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200" dirty="0" smtClean="0"/>
              <a:t>To reproduce one of the shapes </a:t>
            </a:r>
            <a:r>
              <a:rPr lang="en-US" sz="1200" baseline="0" dirty="0" smtClean="0"/>
              <a:t>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Blank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Basic Shapes </a:t>
            </a:r>
            <a:r>
              <a:rPr lang="en-US" sz="1200" baseline="0" dirty="0" smtClean="0"/>
              <a:t>click </a:t>
            </a:r>
            <a:r>
              <a:rPr lang="en-US" sz="1200" b="1" baseline="0" dirty="0" smtClean="0"/>
              <a:t>Oval</a:t>
            </a:r>
            <a:r>
              <a:rPr lang="en-US" sz="1200" baseline="0" dirty="0" smtClean="0"/>
              <a:t> (first row, second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Press and hold SHIFT to constrain the shape to a circle, and then drag to draw a circle on the slide.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 l</a:t>
            </a:r>
            <a:r>
              <a:rPr lang="en-US" sz="1200" dirty="0" smtClean="0"/>
              <a:t>auncher.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in the left pane, and then select </a:t>
            </a:r>
            <a:r>
              <a:rPr lang="en-US" sz="1200" b="1" baseline="0" dirty="0" smtClean="0"/>
              <a:t>No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pane.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three stops appear in slider.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 Effects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Soft Edges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10 Point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aseline="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other shapes</a:t>
            </a:r>
            <a:r>
              <a:rPr lang="en-US" sz="1200" baseline="0" dirty="0" smtClean="0"/>
              <a:t> </a:t>
            </a:r>
            <a:r>
              <a:rPr lang="en-US" sz="1200" dirty="0" smtClean="0"/>
              <a:t>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circle on the slide.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Repeat this process to create a total of 10 circles.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slide, drag the circles to position them at random intervals.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For each circle, press and hold SHIFT and then drag the adjustment handles to resize as needed.</a:t>
            </a:r>
          </a:p>
          <a:p>
            <a:pPr marL="228600" indent="-228600">
              <a:buFont typeface="+mj-lt"/>
              <a:buAutoNum type="arabicPeriod"/>
            </a:pPr>
            <a:endParaRPr lang="en-US" sz="1200" baseline="0" dirty="0" smtClean="0"/>
          </a:p>
          <a:p>
            <a:pPr marL="228600" indent="-228600">
              <a:buFont typeface="+mj-lt"/>
              <a:buAutoNum type="arabicPeriod"/>
            </a:pPr>
            <a:endParaRPr lang="en-US" sz="1200" baseline="0" dirty="0" smtClean="0"/>
          </a:p>
          <a:p>
            <a:pPr marL="228600" indent="-228600">
              <a:buFontTx/>
              <a:buNone/>
            </a:pPr>
            <a:r>
              <a:rPr lang="en-US" sz="1200" baseline="0" dirty="0" smtClean="0"/>
              <a:t>To reproduce the different color and transparency effects in each of the shapes,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shape.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</a:t>
            </a:r>
            <a:r>
              <a:rPr lang="en-US" sz="1200" dirty="0" smtClean="0"/>
              <a:t> dialog</a:t>
            </a:r>
            <a:r>
              <a:rPr lang="en-US" sz="1200" baseline="0" dirty="0" smtClean="0"/>
              <a:t> box l</a:t>
            </a:r>
            <a:r>
              <a:rPr lang="en-US" sz="1200" dirty="0" smtClean="0"/>
              <a:t>auncher.</a:t>
            </a:r>
            <a:r>
              <a:rPr lang="en-US" sz="1200" baseline="0" dirty="0" smtClean="0"/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pane. Under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three stops appear in the slider, </a:t>
            </a:r>
            <a:r>
              <a:rPr lang="en-US" sz="1200" baseline="0" dirty="0" smtClean="0"/>
              <a:t>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first and third (small circle below larger circle) circles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second circle from the left, do not change the </a:t>
            </a:r>
            <a:r>
              <a:rPr lang="en-US" sz="1200" b="1" baseline="0" dirty="0" smtClean="0"/>
              <a:t>Gradient stops </a:t>
            </a:r>
            <a:r>
              <a:rPr lang="en-US" sz="1200" baseline="0" dirty="0" smtClean="0"/>
              <a:t>settings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fourth circle from the left (large circle above third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fifth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88%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71%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sixth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227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209</a:t>
            </a:r>
            <a:r>
              <a:rPr lang="en-US" sz="1200" dirty="0" smtClean="0"/>
              <a:t>, Blue: </a:t>
            </a:r>
            <a:r>
              <a:rPr lang="en-US" sz="1200" b="1" dirty="0" smtClean="0"/>
              <a:t>143</a:t>
            </a:r>
            <a:r>
              <a:rPr lang="en-US" sz="1200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84%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223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205</a:t>
            </a:r>
            <a:r>
              <a:rPr lang="en-US" sz="1200" dirty="0" smtClean="0"/>
              <a:t>, Blue: </a:t>
            </a:r>
            <a:r>
              <a:rPr lang="en-US" sz="1200" b="1" dirty="0" smtClean="0"/>
              <a:t>75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214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195</a:t>
            </a:r>
            <a:r>
              <a:rPr lang="en-US" sz="1200" dirty="0" smtClean="0"/>
              <a:t>, Blue: </a:t>
            </a:r>
            <a:r>
              <a:rPr lang="en-US" sz="1200" b="1" dirty="0" smtClean="0"/>
              <a:t>84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seventh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eighth circle from the left, do not change the </a:t>
            </a:r>
            <a:r>
              <a:rPr lang="en-US" sz="1200" b="1" baseline="0" dirty="0" smtClean="0"/>
              <a:t>Gradient stops </a:t>
            </a:r>
            <a:r>
              <a:rPr lang="en-US" sz="1200" baseline="0" dirty="0" smtClean="0"/>
              <a:t>settings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ninth circle from the left (small brown circle below larger blue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227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209</a:t>
            </a:r>
            <a:r>
              <a:rPr lang="en-US" sz="1200" dirty="0" smtClean="0"/>
              <a:t>, Blue: </a:t>
            </a:r>
            <a:r>
              <a:rPr lang="en-US" sz="1200" b="1" dirty="0" smtClean="0"/>
              <a:t>143</a:t>
            </a:r>
            <a:r>
              <a:rPr lang="en-US" sz="1200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223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205</a:t>
            </a:r>
            <a:r>
              <a:rPr lang="en-US" sz="1200" dirty="0" smtClean="0"/>
              <a:t>, Blue: </a:t>
            </a:r>
            <a:r>
              <a:rPr lang="en-US" sz="1200" b="1" dirty="0" smtClean="0"/>
              <a:t>75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214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195</a:t>
            </a:r>
            <a:r>
              <a:rPr lang="en-US" sz="1200" dirty="0" smtClean="0"/>
              <a:t>, Blue: </a:t>
            </a:r>
            <a:r>
              <a:rPr lang="en-US" sz="1200" b="1" dirty="0" smtClean="0"/>
              <a:t>84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tenth circle from the left (large blue circle above ninth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74%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endParaRPr lang="en-US" sz="1200" b="1" dirty="0" smtClean="0"/>
          </a:p>
          <a:p>
            <a:endParaRPr lang="en-US" sz="120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65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68</a:t>
            </a:r>
            <a:r>
              <a:rPr lang="en-US" sz="1200" dirty="0" smtClean="0"/>
              <a:t>, Blue: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97</a:t>
            </a:r>
            <a:r>
              <a:rPr lang="en-US" sz="1200" dirty="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99%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Black, Text 1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Transparent light</a:t>
            </a:r>
            <a:r>
              <a:rPr lang="en-US" sz="1400" b="1" baseline="0" dirty="0" smtClean="0"/>
              <a:t> effect</a:t>
            </a:r>
            <a:endParaRPr lang="en-US" sz="1400" b="1" dirty="0" smtClean="0"/>
          </a:p>
          <a:p>
            <a:r>
              <a:rPr lang="en-US" sz="1400" dirty="0" smtClean="0"/>
              <a:t>(Basic)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200" dirty="0" smtClean="0"/>
              <a:t>To reproduce one of the shapes </a:t>
            </a:r>
            <a:r>
              <a:rPr lang="en-US" sz="1200" baseline="0" dirty="0" smtClean="0"/>
              <a:t>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Blank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Basic Shapes </a:t>
            </a:r>
            <a:r>
              <a:rPr lang="en-US" sz="1200" baseline="0" dirty="0" smtClean="0"/>
              <a:t>click </a:t>
            </a:r>
            <a:r>
              <a:rPr lang="en-US" sz="1200" b="1" baseline="0" dirty="0" smtClean="0"/>
              <a:t>Oval</a:t>
            </a:r>
            <a:r>
              <a:rPr lang="en-US" sz="1200" baseline="0" dirty="0" smtClean="0"/>
              <a:t> (first row, second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Press and hold SHIFT to constrain the shape to a circle, and then drag to draw a circle on the slide.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 l</a:t>
            </a:r>
            <a:r>
              <a:rPr lang="en-US" sz="1200" dirty="0" smtClean="0"/>
              <a:t>auncher.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in the left pane, and then select </a:t>
            </a:r>
            <a:r>
              <a:rPr lang="en-US" sz="1200" b="1" baseline="0" dirty="0" smtClean="0"/>
              <a:t>No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pane.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three stops appear in slider.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 Effects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Soft Edges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10 Point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aseline="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other shapes</a:t>
            </a:r>
            <a:r>
              <a:rPr lang="en-US" sz="1200" baseline="0" dirty="0" smtClean="0"/>
              <a:t> </a:t>
            </a:r>
            <a:r>
              <a:rPr lang="en-US" sz="1200" dirty="0" smtClean="0"/>
              <a:t>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circle on the slide.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Repeat this process to create a total of 10 circles.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slide, drag the circles to position them at random intervals.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For each circle, press and hold SHIFT and then drag the adjustment handles to resize as needed.</a:t>
            </a:r>
          </a:p>
          <a:p>
            <a:pPr marL="228600" indent="-228600">
              <a:buFont typeface="+mj-lt"/>
              <a:buAutoNum type="arabicPeriod"/>
            </a:pPr>
            <a:endParaRPr lang="en-US" sz="1200" baseline="0" dirty="0" smtClean="0"/>
          </a:p>
          <a:p>
            <a:pPr marL="228600" indent="-228600">
              <a:buFont typeface="+mj-lt"/>
              <a:buAutoNum type="arabicPeriod"/>
            </a:pPr>
            <a:endParaRPr lang="en-US" sz="1200" baseline="0" dirty="0" smtClean="0"/>
          </a:p>
          <a:p>
            <a:pPr marL="228600" indent="-228600">
              <a:buFontTx/>
              <a:buNone/>
            </a:pPr>
            <a:r>
              <a:rPr lang="en-US" sz="1200" baseline="0" dirty="0" smtClean="0"/>
              <a:t>To reproduce the different color and transparency effects in each of the shapes,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shape.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</a:t>
            </a:r>
            <a:r>
              <a:rPr lang="en-US" sz="1200" dirty="0" smtClean="0"/>
              <a:t> dialog</a:t>
            </a:r>
            <a:r>
              <a:rPr lang="en-US" sz="1200" baseline="0" dirty="0" smtClean="0"/>
              <a:t> box l</a:t>
            </a:r>
            <a:r>
              <a:rPr lang="en-US" sz="1200" dirty="0" smtClean="0"/>
              <a:t>auncher.</a:t>
            </a:r>
            <a:r>
              <a:rPr lang="en-US" sz="1200" baseline="0" dirty="0" smtClean="0"/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pane. Under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three stops appear in the slider, </a:t>
            </a:r>
            <a:r>
              <a:rPr lang="en-US" sz="1200" baseline="0" dirty="0" smtClean="0"/>
              <a:t>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first and third (small circle below larger circle) circles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second circle from the left, do not change the </a:t>
            </a:r>
            <a:r>
              <a:rPr lang="en-US" sz="1200" b="1" baseline="0" dirty="0" smtClean="0"/>
              <a:t>Gradient stops </a:t>
            </a:r>
            <a:r>
              <a:rPr lang="en-US" sz="1200" baseline="0" dirty="0" smtClean="0"/>
              <a:t>settings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fourth circle from the left (large circle above third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fifth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88%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71%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sixth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227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209</a:t>
            </a:r>
            <a:r>
              <a:rPr lang="en-US" sz="1200" dirty="0" smtClean="0"/>
              <a:t>, Blue: </a:t>
            </a:r>
            <a:r>
              <a:rPr lang="en-US" sz="1200" b="1" dirty="0" smtClean="0"/>
              <a:t>143</a:t>
            </a:r>
            <a:r>
              <a:rPr lang="en-US" sz="1200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84%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223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205</a:t>
            </a:r>
            <a:r>
              <a:rPr lang="en-US" sz="1200" dirty="0" smtClean="0"/>
              <a:t>, Blue: </a:t>
            </a:r>
            <a:r>
              <a:rPr lang="en-US" sz="1200" b="1" dirty="0" smtClean="0"/>
              <a:t>75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214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195</a:t>
            </a:r>
            <a:r>
              <a:rPr lang="en-US" sz="1200" dirty="0" smtClean="0"/>
              <a:t>, Blue: </a:t>
            </a:r>
            <a:r>
              <a:rPr lang="en-US" sz="1200" b="1" dirty="0" smtClean="0"/>
              <a:t>84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seventh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eighth circle from the left, do not change the </a:t>
            </a:r>
            <a:r>
              <a:rPr lang="en-US" sz="1200" b="1" baseline="0" dirty="0" smtClean="0"/>
              <a:t>Gradient stops </a:t>
            </a:r>
            <a:r>
              <a:rPr lang="en-US" sz="1200" baseline="0" dirty="0" smtClean="0"/>
              <a:t>settings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ninth circle from the left (small brown circle below larger blue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227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209</a:t>
            </a:r>
            <a:r>
              <a:rPr lang="en-US" sz="1200" dirty="0" smtClean="0"/>
              <a:t>, Blue: </a:t>
            </a:r>
            <a:r>
              <a:rPr lang="en-US" sz="1200" b="1" dirty="0" smtClean="0"/>
              <a:t>143</a:t>
            </a:r>
            <a:r>
              <a:rPr lang="en-US" sz="1200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223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205</a:t>
            </a:r>
            <a:r>
              <a:rPr lang="en-US" sz="1200" dirty="0" smtClean="0"/>
              <a:t>, Blue: </a:t>
            </a:r>
            <a:r>
              <a:rPr lang="en-US" sz="1200" b="1" dirty="0" smtClean="0"/>
              <a:t>75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214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195</a:t>
            </a:r>
            <a:r>
              <a:rPr lang="en-US" sz="1200" dirty="0" smtClean="0"/>
              <a:t>, Blue: </a:t>
            </a:r>
            <a:r>
              <a:rPr lang="en-US" sz="1200" b="1" dirty="0" smtClean="0"/>
              <a:t>84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tenth circle from the left (large blue circle above ninth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74%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endParaRPr lang="en-US" sz="1200" b="1" dirty="0" smtClean="0"/>
          </a:p>
          <a:p>
            <a:endParaRPr lang="en-US" sz="120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65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68</a:t>
            </a:r>
            <a:r>
              <a:rPr lang="en-US" sz="1200" dirty="0" smtClean="0"/>
              <a:t>, Blue: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97</a:t>
            </a:r>
            <a:r>
              <a:rPr lang="en-US" sz="1200" dirty="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99%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Black, Text 1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Transparent light</a:t>
            </a:r>
            <a:r>
              <a:rPr lang="en-US" sz="1400" b="1" baseline="0" dirty="0" smtClean="0"/>
              <a:t> effect</a:t>
            </a:r>
            <a:endParaRPr lang="en-US" sz="1400" b="1" dirty="0" smtClean="0"/>
          </a:p>
          <a:p>
            <a:r>
              <a:rPr lang="en-US" sz="1400" dirty="0" smtClean="0"/>
              <a:t>(Basic)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200" dirty="0" smtClean="0"/>
              <a:t>To reproduce one of the shapes </a:t>
            </a:r>
            <a:r>
              <a:rPr lang="en-US" sz="1200" baseline="0" dirty="0" smtClean="0"/>
              <a:t>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Blank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Basic Shapes </a:t>
            </a:r>
            <a:r>
              <a:rPr lang="en-US" sz="1200" baseline="0" dirty="0" smtClean="0"/>
              <a:t>click </a:t>
            </a:r>
            <a:r>
              <a:rPr lang="en-US" sz="1200" b="1" baseline="0" dirty="0" smtClean="0"/>
              <a:t>Oval</a:t>
            </a:r>
            <a:r>
              <a:rPr lang="en-US" sz="1200" baseline="0" dirty="0" smtClean="0"/>
              <a:t> (first row, second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Press and hold SHIFT to constrain the shape to a circle, and then drag to draw a circle on the slide.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 l</a:t>
            </a:r>
            <a:r>
              <a:rPr lang="en-US" sz="1200" dirty="0" smtClean="0"/>
              <a:t>auncher.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in the left pane, and then select </a:t>
            </a:r>
            <a:r>
              <a:rPr lang="en-US" sz="1200" b="1" baseline="0" dirty="0" smtClean="0"/>
              <a:t>No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pane.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three stops appear in slider.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 Effects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Soft Edges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10 Point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aseline="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other shapes</a:t>
            </a:r>
            <a:r>
              <a:rPr lang="en-US" sz="1200" baseline="0" dirty="0" smtClean="0"/>
              <a:t> </a:t>
            </a:r>
            <a:r>
              <a:rPr lang="en-US" sz="1200" dirty="0" smtClean="0"/>
              <a:t>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circle on the slide.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Repeat this process to create a total of 10 circles.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slide, drag the circles to position them at random intervals.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For each circle, press and hold SHIFT and then drag the adjustment handles to resize as needed.</a:t>
            </a:r>
          </a:p>
          <a:p>
            <a:pPr marL="228600" indent="-228600">
              <a:buFont typeface="+mj-lt"/>
              <a:buAutoNum type="arabicPeriod"/>
            </a:pPr>
            <a:endParaRPr lang="en-US" sz="1200" baseline="0" dirty="0" smtClean="0"/>
          </a:p>
          <a:p>
            <a:pPr marL="228600" indent="-228600">
              <a:buFont typeface="+mj-lt"/>
              <a:buAutoNum type="arabicPeriod"/>
            </a:pPr>
            <a:endParaRPr lang="en-US" sz="1200" baseline="0" dirty="0" smtClean="0"/>
          </a:p>
          <a:p>
            <a:pPr marL="228600" indent="-228600">
              <a:buFontTx/>
              <a:buNone/>
            </a:pPr>
            <a:r>
              <a:rPr lang="en-US" sz="1200" baseline="0" dirty="0" smtClean="0"/>
              <a:t>To reproduce the different color and transparency effects in each of the shapes,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shape.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</a:t>
            </a:r>
            <a:r>
              <a:rPr lang="en-US" sz="1200" dirty="0" smtClean="0"/>
              <a:t> dialog</a:t>
            </a:r>
            <a:r>
              <a:rPr lang="en-US" sz="1200" baseline="0" dirty="0" smtClean="0"/>
              <a:t> box l</a:t>
            </a:r>
            <a:r>
              <a:rPr lang="en-US" sz="1200" dirty="0" smtClean="0"/>
              <a:t>auncher.</a:t>
            </a:r>
            <a:r>
              <a:rPr lang="en-US" sz="1200" baseline="0" dirty="0" smtClean="0"/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pane. Under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three stops appear in the slider, </a:t>
            </a:r>
            <a:r>
              <a:rPr lang="en-US" sz="1200" baseline="0" dirty="0" smtClean="0"/>
              <a:t>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first and third (small circle below larger circle) circles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second circle from the left, do not change the </a:t>
            </a:r>
            <a:r>
              <a:rPr lang="en-US" sz="1200" b="1" baseline="0" dirty="0" smtClean="0"/>
              <a:t>Gradient stops </a:t>
            </a:r>
            <a:r>
              <a:rPr lang="en-US" sz="1200" baseline="0" dirty="0" smtClean="0"/>
              <a:t>settings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fourth circle from the left (large circle above third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fifth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88%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71%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sixth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227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209</a:t>
            </a:r>
            <a:r>
              <a:rPr lang="en-US" sz="1200" dirty="0" smtClean="0"/>
              <a:t>, Blue: </a:t>
            </a:r>
            <a:r>
              <a:rPr lang="en-US" sz="1200" b="1" dirty="0" smtClean="0"/>
              <a:t>143</a:t>
            </a:r>
            <a:r>
              <a:rPr lang="en-US" sz="1200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84%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223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205</a:t>
            </a:r>
            <a:r>
              <a:rPr lang="en-US" sz="1200" dirty="0" smtClean="0"/>
              <a:t>, Blue: </a:t>
            </a:r>
            <a:r>
              <a:rPr lang="en-US" sz="1200" b="1" dirty="0" smtClean="0"/>
              <a:t>75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214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195</a:t>
            </a:r>
            <a:r>
              <a:rPr lang="en-US" sz="1200" dirty="0" smtClean="0"/>
              <a:t>, Blue: </a:t>
            </a:r>
            <a:r>
              <a:rPr lang="en-US" sz="1200" b="1" dirty="0" smtClean="0"/>
              <a:t>84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seventh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eighth circle from the left, do not change the </a:t>
            </a:r>
            <a:r>
              <a:rPr lang="en-US" sz="1200" b="1" baseline="0" dirty="0" smtClean="0"/>
              <a:t>Gradient stops </a:t>
            </a:r>
            <a:r>
              <a:rPr lang="en-US" sz="1200" baseline="0" dirty="0" smtClean="0"/>
              <a:t>settings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ninth circle from the left (small brown circle below larger blue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227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209</a:t>
            </a:r>
            <a:r>
              <a:rPr lang="en-US" sz="1200" dirty="0" smtClean="0"/>
              <a:t>, Blue: </a:t>
            </a:r>
            <a:r>
              <a:rPr lang="en-US" sz="1200" b="1" dirty="0" smtClean="0"/>
              <a:t>143</a:t>
            </a:r>
            <a:r>
              <a:rPr lang="en-US" sz="1200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223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205</a:t>
            </a:r>
            <a:r>
              <a:rPr lang="en-US" sz="1200" dirty="0" smtClean="0"/>
              <a:t>, Blue: </a:t>
            </a:r>
            <a:r>
              <a:rPr lang="en-US" sz="1200" b="1" dirty="0" smtClean="0"/>
              <a:t>75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214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195</a:t>
            </a:r>
            <a:r>
              <a:rPr lang="en-US" sz="1200" dirty="0" smtClean="0"/>
              <a:t>, Blue: </a:t>
            </a:r>
            <a:r>
              <a:rPr lang="en-US" sz="1200" b="1" dirty="0" smtClean="0"/>
              <a:t>84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tenth circle from the left (large blue circle above ninth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74%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endParaRPr lang="en-US" sz="1200" b="1" dirty="0" smtClean="0"/>
          </a:p>
          <a:p>
            <a:endParaRPr lang="en-US" sz="120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65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68</a:t>
            </a:r>
            <a:r>
              <a:rPr lang="en-US" sz="1200" dirty="0" smtClean="0"/>
              <a:t>, Blue: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97</a:t>
            </a:r>
            <a:r>
              <a:rPr lang="en-US" sz="1200" dirty="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99%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Black, Text 1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Transparent light</a:t>
            </a:r>
            <a:r>
              <a:rPr lang="en-US" sz="1400" b="1" baseline="0" dirty="0" smtClean="0"/>
              <a:t> effect</a:t>
            </a:r>
            <a:endParaRPr lang="en-US" sz="1400" b="1" dirty="0" smtClean="0"/>
          </a:p>
          <a:p>
            <a:r>
              <a:rPr lang="en-US" sz="1400" dirty="0" smtClean="0"/>
              <a:t>(Basic)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200" dirty="0" smtClean="0"/>
              <a:t>To reproduce one of the shapes </a:t>
            </a:r>
            <a:r>
              <a:rPr lang="en-US" sz="1200" baseline="0" dirty="0" smtClean="0"/>
              <a:t>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Blank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Basic Shapes </a:t>
            </a:r>
            <a:r>
              <a:rPr lang="en-US" sz="1200" baseline="0" dirty="0" smtClean="0"/>
              <a:t>click </a:t>
            </a:r>
            <a:r>
              <a:rPr lang="en-US" sz="1200" b="1" baseline="0" dirty="0" smtClean="0"/>
              <a:t>Oval</a:t>
            </a:r>
            <a:r>
              <a:rPr lang="en-US" sz="1200" baseline="0" dirty="0" smtClean="0"/>
              <a:t> (first row, second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Press and hold SHIFT to constrain the shape to a circle, and then drag to draw a circle on the slide.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 l</a:t>
            </a:r>
            <a:r>
              <a:rPr lang="en-US" sz="1200" dirty="0" smtClean="0"/>
              <a:t>auncher.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in the left pane, and then select </a:t>
            </a:r>
            <a:r>
              <a:rPr lang="en-US" sz="1200" b="1" baseline="0" dirty="0" smtClean="0"/>
              <a:t>No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pane.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three stops appear in slider.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 Effects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Soft Edges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10 Point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aseline="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other shapes</a:t>
            </a:r>
            <a:r>
              <a:rPr lang="en-US" sz="1200" baseline="0" dirty="0" smtClean="0"/>
              <a:t> </a:t>
            </a:r>
            <a:r>
              <a:rPr lang="en-US" sz="1200" dirty="0" smtClean="0"/>
              <a:t>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circle on the slide.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Repeat this process to create a total of 10 circles.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slide, drag the circles to position them at random intervals.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For each circle, press and hold SHIFT and then drag the adjustment handles to resize as needed.</a:t>
            </a:r>
          </a:p>
          <a:p>
            <a:pPr marL="228600" indent="-228600">
              <a:buFont typeface="+mj-lt"/>
              <a:buAutoNum type="arabicPeriod"/>
            </a:pPr>
            <a:endParaRPr lang="en-US" sz="1200" baseline="0" dirty="0" smtClean="0"/>
          </a:p>
          <a:p>
            <a:pPr marL="228600" indent="-228600">
              <a:buFont typeface="+mj-lt"/>
              <a:buAutoNum type="arabicPeriod"/>
            </a:pPr>
            <a:endParaRPr lang="en-US" sz="1200" baseline="0" dirty="0" smtClean="0"/>
          </a:p>
          <a:p>
            <a:pPr marL="228600" indent="-228600">
              <a:buFontTx/>
              <a:buNone/>
            </a:pPr>
            <a:r>
              <a:rPr lang="en-US" sz="1200" baseline="0" dirty="0" smtClean="0"/>
              <a:t>To reproduce the different color and transparency effects in each of the shapes,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shape.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</a:t>
            </a:r>
            <a:r>
              <a:rPr lang="en-US" sz="1200" dirty="0" smtClean="0"/>
              <a:t> dialog</a:t>
            </a:r>
            <a:r>
              <a:rPr lang="en-US" sz="1200" baseline="0" dirty="0" smtClean="0"/>
              <a:t> box l</a:t>
            </a:r>
            <a:r>
              <a:rPr lang="en-US" sz="1200" dirty="0" smtClean="0"/>
              <a:t>auncher.</a:t>
            </a:r>
            <a:r>
              <a:rPr lang="en-US" sz="1200" baseline="0" dirty="0" smtClean="0"/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pane. Under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three stops appear in the slider, </a:t>
            </a:r>
            <a:r>
              <a:rPr lang="en-US" sz="1200" baseline="0" dirty="0" smtClean="0"/>
              <a:t>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first and third (small circle below larger circle) circles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second circle from the left, do not change the </a:t>
            </a:r>
            <a:r>
              <a:rPr lang="en-US" sz="1200" b="1" baseline="0" dirty="0" smtClean="0"/>
              <a:t>Gradient stops </a:t>
            </a:r>
            <a:r>
              <a:rPr lang="en-US" sz="1200" baseline="0" dirty="0" smtClean="0"/>
              <a:t>settings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fourth circle from the left (large circle above third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fifth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88%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71%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sixth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227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209</a:t>
            </a:r>
            <a:r>
              <a:rPr lang="en-US" sz="1200" dirty="0" smtClean="0"/>
              <a:t>, Blue: </a:t>
            </a:r>
            <a:r>
              <a:rPr lang="en-US" sz="1200" b="1" dirty="0" smtClean="0"/>
              <a:t>143</a:t>
            </a:r>
            <a:r>
              <a:rPr lang="en-US" sz="1200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84%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223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205</a:t>
            </a:r>
            <a:r>
              <a:rPr lang="en-US" sz="1200" dirty="0" smtClean="0"/>
              <a:t>, Blue: </a:t>
            </a:r>
            <a:r>
              <a:rPr lang="en-US" sz="1200" b="1" dirty="0" smtClean="0"/>
              <a:t>75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214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195</a:t>
            </a:r>
            <a:r>
              <a:rPr lang="en-US" sz="1200" dirty="0" smtClean="0"/>
              <a:t>, Blue: </a:t>
            </a:r>
            <a:r>
              <a:rPr lang="en-US" sz="1200" b="1" dirty="0" smtClean="0"/>
              <a:t>84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seventh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eighth circle from the left, do not change the </a:t>
            </a:r>
            <a:r>
              <a:rPr lang="en-US" sz="1200" b="1" baseline="0" dirty="0" smtClean="0"/>
              <a:t>Gradient stops </a:t>
            </a:r>
            <a:r>
              <a:rPr lang="en-US" sz="1200" baseline="0" dirty="0" smtClean="0"/>
              <a:t>settings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ninth circle from the left (small brown circle below larger blue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227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209</a:t>
            </a:r>
            <a:r>
              <a:rPr lang="en-US" sz="1200" dirty="0" smtClean="0"/>
              <a:t>, Blue: </a:t>
            </a:r>
            <a:r>
              <a:rPr lang="en-US" sz="1200" b="1" dirty="0" smtClean="0"/>
              <a:t>143</a:t>
            </a:r>
            <a:r>
              <a:rPr lang="en-US" sz="1200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223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205</a:t>
            </a:r>
            <a:r>
              <a:rPr lang="en-US" sz="1200" dirty="0" smtClean="0"/>
              <a:t>, Blue: </a:t>
            </a:r>
            <a:r>
              <a:rPr lang="en-US" sz="1200" b="1" dirty="0" smtClean="0"/>
              <a:t>75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214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195</a:t>
            </a:r>
            <a:r>
              <a:rPr lang="en-US" sz="1200" dirty="0" smtClean="0"/>
              <a:t>, Blue: </a:t>
            </a:r>
            <a:r>
              <a:rPr lang="en-US" sz="1200" b="1" dirty="0" smtClean="0"/>
              <a:t>84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tenth circle from the left (large blue circle above ninth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74%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endParaRPr lang="en-US" sz="1200" b="1" dirty="0" smtClean="0"/>
          </a:p>
          <a:p>
            <a:endParaRPr lang="en-US" sz="120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65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68</a:t>
            </a:r>
            <a:r>
              <a:rPr lang="en-US" sz="1200" dirty="0" smtClean="0"/>
              <a:t>, Blue: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97</a:t>
            </a:r>
            <a:r>
              <a:rPr lang="en-US" sz="1200" dirty="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99%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Black, Text 1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Transparent light</a:t>
            </a:r>
            <a:r>
              <a:rPr lang="en-US" sz="1400" b="1" baseline="0" dirty="0" smtClean="0"/>
              <a:t> effect</a:t>
            </a:r>
            <a:endParaRPr lang="en-US" sz="1400" b="1" dirty="0" smtClean="0"/>
          </a:p>
          <a:p>
            <a:r>
              <a:rPr lang="en-US" sz="1400" dirty="0" smtClean="0"/>
              <a:t>(Basic)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200" dirty="0" smtClean="0"/>
              <a:t>To reproduce one of the shapes </a:t>
            </a:r>
            <a:r>
              <a:rPr lang="en-US" sz="1200" baseline="0" dirty="0" smtClean="0"/>
              <a:t>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Blank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Basic Shapes </a:t>
            </a:r>
            <a:r>
              <a:rPr lang="en-US" sz="1200" baseline="0" dirty="0" smtClean="0"/>
              <a:t>click </a:t>
            </a:r>
            <a:r>
              <a:rPr lang="en-US" sz="1200" b="1" baseline="0" dirty="0" smtClean="0"/>
              <a:t>Oval</a:t>
            </a:r>
            <a:r>
              <a:rPr lang="en-US" sz="1200" baseline="0" dirty="0" smtClean="0"/>
              <a:t> (first row, second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Press and hold SHIFT to constrain the shape to a circle, and then drag to draw a circle on the slide.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 l</a:t>
            </a:r>
            <a:r>
              <a:rPr lang="en-US" sz="1200" dirty="0" smtClean="0"/>
              <a:t>auncher.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in the left pane, and then select </a:t>
            </a:r>
            <a:r>
              <a:rPr lang="en-US" sz="1200" b="1" baseline="0" dirty="0" smtClean="0"/>
              <a:t>No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pane.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three stops appear in slider.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 Effects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Soft Edges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10 Point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aseline="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other shapes</a:t>
            </a:r>
            <a:r>
              <a:rPr lang="en-US" sz="1200" baseline="0" dirty="0" smtClean="0"/>
              <a:t> </a:t>
            </a:r>
            <a:r>
              <a:rPr lang="en-US" sz="1200" dirty="0" smtClean="0"/>
              <a:t>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circle on the slide.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Repeat this process to create a total of 10 circles.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slide, drag the circles to position them at random intervals.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For each circle, press and hold SHIFT and then drag the adjustment handles to resize as needed.</a:t>
            </a:r>
          </a:p>
          <a:p>
            <a:pPr marL="228600" indent="-228600">
              <a:buFont typeface="+mj-lt"/>
              <a:buAutoNum type="arabicPeriod"/>
            </a:pPr>
            <a:endParaRPr lang="en-US" sz="1200" baseline="0" dirty="0" smtClean="0"/>
          </a:p>
          <a:p>
            <a:pPr marL="228600" indent="-228600">
              <a:buFont typeface="+mj-lt"/>
              <a:buAutoNum type="arabicPeriod"/>
            </a:pPr>
            <a:endParaRPr lang="en-US" sz="1200" baseline="0" dirty="0" smtClean="0"/>
          </a:p>
          <a:p>
            <a:pPr marL="228600" indent="-228600">
              <a:buFontTx/>
              <a:buNone/>
            </a:pPr>
            <a:r>
              <a:rPr lang="en-US" sz="1200" baseline="0" dirty="0" smtClean="0"/>
              <a:t>To reproduce the different color and transparency effects in each of the shapes,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shape.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</a:t>
            </a:r>
            <a:r>
              <a:rPr lang="en-US" sz="1200" dirty="0" smtClean="0"/>
              <a:t> dialog</a:t>
            </a:r>
            <a:r>
              <a:rPr lang="en-US" sz="1200" baseline="0" dirty="0" smtClean="0"/>
              <a:t> box l</a:t>
            </a:r>
            <a:r>
              <a:rPr lang="en-US" sz="1200" dirty="0" smtClean="0"/>
              <a:t>auncher.</a:t>
            </a:r>
            <a:r>
              <a:rPr lang="en-US" sz="1200" baseline="0" dirty="0" smtClean="0"/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pane. Under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three stops appear in the slider, </a:t>
            </a:r>
            <a:r>
              <a:rPr lang="en-US" sz="1200" baseline="0" dirty="0" smtClean="0"/>
              <a:t>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first and third (small circle below larger circle) circles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second circle from the left, do not change the </a:t>
            </a:r>
            <a:r>
              <a:rPr lang="en-US" sz="1200" b="1" baseline="0" dirty="0" smtClean="0"/>
              <a:t>Gradient stops </a:t>
            </a:r>
            <a:r>
              <a:rPr lang="en-US" sz="1200" baseline="0" dirty="0" smtClean="0"/>
              <a:t>settings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fourth circle from the left (large circle above third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fifth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88%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71%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sixth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227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209</a:t>
            </a:r>
            <a:r>
              <a:rPr lang="en-US" sz="1200" dirty="0" smtClean="0"/>
              <a:t>, Blue: </a:t>
            </a:r>
            <a:r>
              <a:rPr lang="en-US" sz="1200" b="1" dirty="0" smtClean="0"/>
              <a:t>143</a:t>
            </a:r>
            <a:r>
              <a:rPr lang="en-US" sz="1200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84%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223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205</a:t>
            </a:r>
            <a:r>
              <a:rPr lang="en-US" sz="1200" dirty="0" smtClean="0"/>
              <a:t>, Blue: </a:t>
            </a:r>
            <a:r>
              <a:rPr lang="en-US" sz="1200" b="1" dirty="0" smtClean="0"/>
              <a:t>75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214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195</a:t>
            </a:r>
            <a:r>
              <a:rPr lang="en-US" sz="1200" dirty="0" smtClean="0"/>
              <a:t>, Blue: </a:t>
            </a:r>
            <a:r>
              <a:rPr lang="en-US" sz="1200" b="1" dirty="0" smtClean="0"/>
              <a:t>84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seventh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eighth circle from the left, do not change the </a:t>
            </a:r>
            <a:r>
              <a:rPr lang="en-US" sz="1200" b="1" baseline="0" dirty="0" smtClean="0"/>
              <a:t>Gradient stops </a:t>
            </a:r>
            <a:r>
              <a:rPr lang="en-US" sz="1200" baseline="0" dirty="0" smtClean="0"/>
              <a:t>settings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ninth circle from the left (small brown circle below larger blue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227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209</a:t>
            </a:r>
            <a:r>
              <a:rPr lang="en-US" sz="1200" dirty="0" smtClean="0"/>
              <a:t>, Blue: </a:t>
            </a:r>
            <a:r>
              <a:rPr lang="en-US" sz="1200" b="1" dirty="0" smtClean="0"/>
              <a:t>143</a:t>
            </a:r>
            <a:r>
              <a:rPr lang="en-US" sz="1200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223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205</a:t>
            </a:r>
            <a:r>
              <a:rPr lang="en-US" sz="1200" dirty="0" smtClean="0"/>
              <a:t>, Blue: </a:t>
            </a:r>
            <a:r>
              <a:rPr lang="en-US" sz="1200" b="1" dirty="0" smtClean="0"/>
              <a:t>75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214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195</a:t>
            </a:r>
            <a:r>
              <a:rPr lang="en-US" sz="1200" dirty="0" smtClean="0"/>
              <a:t>, Blue: </a:t>
            </a:r>
            <a:r>
              <a:rPr lang="en-US" sz="1200" b="1" dirty="0" smtClean="0"/>
              <a:t>84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tenth circle from the left (large blue circle above ninth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74%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endParaRPr lang="en-US" sz="1200" b="1" dirty="0" smtClean="0"/>
          </a:p>
          <a:p>
            <a:endParaRPr lang="en-US" sz="120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65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68</a:t>
            </a:r>
            <a:r>
              <a:rPr lang="en-US" sz="1200" dirty="0" smtClean="0"/>
              <a:t>, Blue: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97</a:t>
            </a:r>
            <a:r>
              <a:rPr lang="en-US" sz="1200" dirty="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99%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Black, Text 1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Transparent light</a:t>
            </a:r>
            <a:r>
              <a:rPr lang="en-US" sz="1400" b="1" baseline="0" dirty="0" smtClean="0"/>
              <a:t> effect</a:t>
            </a:r>
            <a:endParaRPr lang="en-US" sz="1400" b="1" dirty="0" smtClean="0"/>
          </a:p>
          <a:p>
            <a:r>
              <a:rPr lang="en-US" sz="1400" dirty="0" smtClean="0"/>
              <a:t>(Basic)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200" dirty="0" smtClean="0"/>
              <a:t>To reproduce one of the shapes </a:t>
            </a:r>
            <a:r>
              <a:rPr lang="en-US" sz="1200" baseline="0" dirty="0" smtClean="0"/>
              <a:t>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Blank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Basic Shapes </a:t>
            </a:r>
            <a:r>
              <a:rPr lang="en-US" sz="1200" baseline="0" dirty="0" smtClean="0"/>
              <a:t>click </a:t>
            </a:r>
            <a:r>
              <a:rPr lang="en-US" sz="1200" b="1" baseline="0" dirty="0" smtClean="0"/>
              <a:t>Oval</a:t>
            </a:r>
            <a:r>
              <a:rPr lang="en-US" sz="1200" baseline="0" dirty="0" smtClean="0"/>
              <a:t> (first row, second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Press and hold SHIFT to constrain the shape to a circle, and then drag to draw a circle on the slide.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 l</a:t>
            </a:r>
            <a:r>
              <a:rPr lang="en-US" sz="1200" dirty="0" smtClean="0"/>
              <a:t>auncher.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in the left pane, and then select </a:t>
            </a:r>
            <a:r>
              <a:rPr lang="en-US" sz="1200" b="1" baseline="0" dirty="0" smtClean="0"/>
              <a:t>No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pane.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three stops appear in slider.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 Effects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Soft Edges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10 Point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aseline="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other shapes</a:t>
            </a:r>
            <a:r>
              <a:rPr lang="en-US" sz="1200" baseline="0" dirty="0" smtClean="0"/>
              <a:t> </a:t>
            </a:r>
            <a:r>
              <a:rPr lang="en-US" sz="1200" dirty="0" smtClean="0"/>
              <a:t>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circle on the slide.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Repeat this process to create a total of 10 circles.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slide, drag the circles to position them at random intervals.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For each circle, press and hold SHIFT and then drag the adjustment handles to resize as needed.</a:t>
            </a:r>
          </a:p>
          <a:p>
            <a:pPr marL="228600" indent="-228600">
              <a:buFont typeface="+mj-lt"/>
              <a:buAutoNum type="arabicPeriod"/>
            </a:pPr>
            <a:endParaRPr lang="en-US" sz="1200" baseline="0" dirty="0" smtClean="0"/>
          </a:p>
          <a:p>
            <a:pPr marL="228600" indent="-228600">
              <a:buFont typeface="+mj-lt"/>
              <a:buAutoNum type="arabicPeriod"/>
            </a:pPr>
            <a:endParaRPr lang="en-US" sz="1200" baseline="0" dirty="0" smtClean="0"/>
          </a:p>
          <a:p>
            <a:pPr marL="228600" indent="-228600">
              <a:buFontTx/>
              <a:buNone/>
            </a:pPr>
            <a:r>
              <a:rPr lang="en-US" sz="1200" baseline="0" dirty="0" smtClean="0"/>
              <a:t>To reproduce the different color and transparency effects in each of the shapes,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shape.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</a:t>
            </a:r>
            <a:r>
              <a:rPr lang="en-US" sz="1200" dirty="0" smtClean="0"/>
              <a:t> dialog</a:t>
            </a:r>
            <a:r>
              <a:rPr lang="en-US" sz="1200" baseline="0" dirty="0" smtClean="0"/>
              <a:t> box l</a:t>
            </a:r>
            <a:r>
              <a:rPr lang="en-US" sz="1200" dirty="0" smtClean="0"/>
              <a:t>auncher.</a:t>
            </a:r>
            <a:r>
              <a:rPr lang="en-US" sz="1200" baseline="0" dirty="0" smtClean="0"/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pane. Under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three stops appear in the slider, </a:t>
            </a:r>
            <a:r>
              <a:rPr lang="en-US" sz="1200" baseline="0" dirty="0" smtClean="0"/>
              <a:t>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first and third (small circle below larger circle) circles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second circle from the left, do not change the </a:t>
            </a:r>
            <a:r>
              <a:rPr lang="en-US" sz="1200" b="1" baseline="0" dirty="0" smtClean="0"/>
              <a:t>Gradient stops </a:t>
            </a:r>
            <a:r>
              <a:rPr lang="en-US" sz="1200" baseline="0" dirty="0" smtClean="0"/>
              <a:t>settings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fourth circle from the left (large circle above third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fifth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88%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71%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sixth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227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209</a:t>
            </a:r>
            <a:r>
              <a:rPr lang="en-US" sz="1200" dirty="0" smtClean="0"/>
              <a:t>, Blue: </a:t>
            </a:r>
            <a:r>
              <a:rPr lang="en-US" sz="1200" b="1" dirty="0" smtClean="0"/>
              <a:t>143</a:t>
            </a:r>
            <a:r>
              <a:rPr lang="en-US" sz="1200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84%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223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205</a:t>
            </a:r>
            <a:r>
              <a:rPr lang="en-US" sz="1200" dirty="0" smtClean="0"/>
              <a:t>, Blue: </a:t>
            </a:r>
            <a:r>
              <a:rPr lang="en-US" sz="1200" b="1" dirty="0" smtClean="0"/>
              <a:t>75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214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195</a:t>
            </a:r>
            <a:r>
              <a:rPr lang="en-US" sz="1200" dirty="0" smtClean="0"/>
              <a:t>, Blue: </a:t>
            </a:r>
            <a:r>
              <a:rPr lang="en-US" sz="1200" b="1" dirty="0" smtClean="0"/>
              <a:t>84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seventh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eighth circle from the left, do not change the </a:t>
            </a:r>
            <a:r>
              <a:rPr lang="en-US" sz="1200" b="1" baseline="0" dirty="0" smtClean="0"/>
              <a:t>Gradient stops </a:t>
            </a:r>
            <a:r>
              <a:rPr lang="en-US" sz="1200" baseline="0" dirty="0" smtClean="0"/>
              <a:t>settings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ninth circle from the left (small brown circle below larger blue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227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209</a:t>
            </a:r>
            <a:r>
              <a:rPr lang="en-US" sz="1200" dirty="0" smtClean="0"/>
              <a:t>, Blue: </a:t>
            </a:r>
            <a:r>
              <a:rPr lang="en-US" sz="1200" b="1" dirty="0" smtClean="0"/>
              <a:t>143</a:t>
            </a:r>
            <a:r>
              <a:rPr lang="en-US" sz="1200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223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205</a:t>
            </a:r>
            <a:r>
              <a:rPr lang="en-US" sz="1200" dirty="0" smtClean="0"/>
              <a:t>, Blue: </a:t>
            </a:r>
            <a:r>
              <a:rPr lang="en-US" sz="1200" b="1" dirty="0" smtClean="0"/>
              <a:t>75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214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195</a:t>
            </a:r>
            <a:r>
              <a:rPr lang="en-US" sz="1200" dirty="0" smtClean="0"/>
              <a:t>, Blue: </a:t>
            </a:r>
            <a:r>
              <a:rPr lang="en-US" sz="1200" b="1" dirty="0" smtClean="0"/>
              <a:t>84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tenth circle from the left (large blue circle above ninth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74%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endParaRPr lang="en-US" sz="1200" b="1" dirty="0" smtClean="0"/>
          </a:p>
          <a:p>
            <a:endParaRPr lang="en-US" sz="120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65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68</a:t>
            </a:r>
            <a:r>
              <a:rPr lang="en-US" sz="1200" dirty="0" smtClean="0"/>
              <a:t>, Blue: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97</a:t>
            </a:r>
            <a:r>
              <a:rPr lang="en-US" sz="1200" dirty="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99%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Black, Text 1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Transparent light</a:t>
            </a:r>
            <a:r>
              <a:rPr lang="en-US" sz="1400" b="1" baseline="0" dirty="0" smtClean="0"/>
              <a:t> effect</a:t>
            </a:r>
            <a:endParaRPr lang="en-US" sz="1400" b="1" dirty="0" smtClean="0"/>
          </a:p>
          <a:p>
            <a:r>
              <a:rPr lang="en-US" sz="1400" dirty="0" smtClean="0"/>
              <a:t>(Basic)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200" dirty="0" smtClean="0"/>
              <a:t>To reproduce one of the shapes </a:t>
            </a:r>
            <a:r>
              <a:rPr lang="en-US" sz="1200" baseline="0" dirty="0" smtClean="0"/>
              <a:t>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Blank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Basic Shapes </a:t>
            </a:r>
            <a:r>
              <a:rPr lang="en-US" sz="1200" baseline="0" dirty="0" smtClean="0"/>
              <a:t>click </a:t>
            </a:r>
            <a:r>
              <a:rPr lang="en-US" sz="1200" b="1" baseline="0" dirty="0" smtClean="0"/>
              <a:t>Oval</a:t>
            </a:r>
            <a:r>
              <a:rPr lang="en-US" sz="1200" baseline="0" dirty="0" smtClean="0"/>
              <a:t> (first row, second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Press and hold SHIFT to constrain the shape to a circle, and then drag to draw a circle on the slide.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 l</a:t>
            </a:r>
            <a:r>
              <a:rPr lang="en-US" sz="1200" dirty="0" smtClean="0"/>
              <a:t>auncher.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in the left pane, and then select </a:t>
            </a:r>
            <a:r>
              <a:rPr lang="en-US" sz="1200" b="1" baseline="0" dirty="0" smtClean="0"/>
              <a:t>No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pane.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three stops appear in slider.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 Effects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Soft Edges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10 Point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aseline="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other shapes</a:t>
            </a:r>
            <a:r>
              <a:rPr lang="en-US" sz="1200" baseline="0" dirty="0" smtClean="0"/>
              <a:t> </a:t>
            </a:r>
            <a:r>
              <a:rPr lang="en-US" sz="1200" dirty="0" smtClean="0"/>
              <a:t>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circle on the slide.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Repeat this process to create a total of 10 circles.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slide, drag the circles to position them at random intervals.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For each circle, press and hold SHIFT and then drag the adjustment handles to resize as needed.</a:t>
            </a:r>
          </a:p>
          <a:p>
            <a:pPr marL="228600" indent="-228600">
              <a:buFont typeface="+mj-lt"/>
              <a:buAutoNum type="arabicPeriod"/>
            </a:pPr>
            <a:endParaRPr lang="en-US" sz="1200" baseline="0" dirty="0" smtClean="0"/>
          </a:p>
          <a:p>
            <a:pPr marL="228600" indent="-228600">
              <a:buFont typeface="+mj-lt"/>
              <a:buAutoNum type="arabicPeriod"/>
            </a:pPr>
            <a:endParaRPr lang="en-US" sz="1200" baseline="0" dirty="0" smtClean="0"/>
          </a:p>
          <a:p>
            <a:pPr marL="228600" indent="-228600">
              <a:buFontTx/>
              <a:buNone/>
            </a:pPr>
            <a:r>
              <a:rPr lang="en-US" sz="1200" baseline="0" dirty="0" smtClean="0"/>
              <a:t>To reproduce the different color and transparency effects in each of the shapes,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shape.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</a:t>
            </a:r>
            <a:r>
              <a:rPr lang="en-US" sz="1200" dirty="0" smtClean="0"/>
              <a:t> dialog</a:t>
            </a:r>
            <a:r>
              <a:rPr lang="en-US" sz="1200" baseline="0" dirty="0" smtClean="0"/>
              <a:t> box l</a:t>
            </a:r>
            <a:r>
              <a:rPr lang="en-US" sz="1200" dirty="0" smtClean="0"/>
              <a:t>auncher.</a:t>
            </a:r>
            <a:r>
              <a:rPr lang="en-US" sz="1200" baseline="0" dirty="0" smtClean="0"/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pane. Under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three stops appear in the slider, </a:t>
            </a:r>
            <a:r>
              <a:rPr lang="en-US" sz="1200" baseline="0" dirty="0" smtClean="0"/>
              <a:t>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first and third (small circle below larger circle) circles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second circle from the left, do not change the </a:t>
            </a:r>
            <a:r>
              <a:rPr lang="en-US" sz="1200" b="1" baseline="0" dirty="0" smtClean="0"/>
              <a:t>Gradient stops </a:t>
            </a:r>
            <a:r>
              <a:rPr lang="en-US" sz="1200" baseline="0" dirty="0" smtClean="0"/>
              <a:t>settings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fourth circle from the left (large circle above third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fifth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88%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71%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sixth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227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209</a:t>
            </a:r>
            <a:r>
              <a:rPr lang="en-US" sz="1200" dirty="0" smtClean="0"/>
              <a:t>, Blue: </a:t>
            </a:r>
            <a:r>
              <a:rPr lang="en-US" sz="1200" b="1" dirty="0" smtClean="0"/>
              <a:t>143</a:t>
            </a:r>
            <a:r>
              <a:rPr lang="en-US" sz="1200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84%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223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205</a:t>
            </a:r>
            <a:r>
              <a:rPr lang="en-US" sz="1200" dirty="0" smtClean="0"/>
              <a:t>, Blue: </a:t>
            </a:r>
            <a:r>
              <a:rPr lang="en-US" sz="1200" b="1" dirty="0" smtClean="0"/>
              <a:t>75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214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195</a:t>
            </a:r>
            <a:r>
              <a:rPr lang="en-US" sz="1200" dirty="0" smtClean="0"/>
              <a:t>, Blue: </a:t>
            </a:r>
            <a:r>
              <a:rPr lang="en-US" sz="1200" b="1" dirty="0" smtClean="0"/>
              <a:t>84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seventh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eighth circle from the left, do not change the </a:t>
            </a:r>
            <a:r>
              <a:rPr lang="en-US" sz="1200" b="1" baseline="0" dirty="0" smtClean="0"/>
              <a:t>Gradient stops </a:t>
            </a:r>
            <a:r>
              <a:rPr lang="en-US" sz="1200" baseline="0" dirty="0" smtClean="0"/>
              <a:t>settings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ninth circle from the left (small brown circle below larger blue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227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209</a:t>
            </a:r>
            <a:r>
              <a:rPr lang="en-US" sz="1200" dirty="0" smtClean="0"/>
              <a:t>, Blue: </a:t>
            </a:r>
            <a:r>
              <a:rPr lang="en-US" sz="1200" b="1" dirty="0" smtClean="0"/>
              <a:t>143</a:t>
            </a:r>
            <a:r>
              <a:rPr lang="en-US" sz="1200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223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205</a:t>
            </a:r>
            <a:r>
              <a:rPr lang="en-US" sz="1200" dirty="0" smtClean="0"/>
              <a:t>, Blue: </a:t>
            </a:r>
            <a:r>
              <a:rPr lang="en-US" sz="1200" b="1" dirty="0" smtClean="0"/>
              <a:t>75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214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195</a:t>
            </a:r>
            <a:r>
              <a:rPr lang="en-US" sz="1200" dirty="0" smtClean="0"/>
              <a:t>, Blue: </a:t>
            </a:r>
            <a:r>
              <a:rPr lang="en-US" sz="1200" b="1" dirty="0" smtClean="0"/>
              <a:t>84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tenth circle from the left (large blue circle above ninth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74%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endParaRPr lang="en-US" sz="1200" b="1" dirty="0" smtClean="0"/>
          </a:p>
          <a:p>
            <a:endParaRPr lang="en-US" sz="120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65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68</a:t>
            </a:r>
            <a:r>
              <a:rPr lang="en-US" sz="1200" dirty="0" smtClean="0"/>
              <a:t>, Blue: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97</a:t>
            </a:r>
            <a:r>
              <a:rPr lang="en-US" sz="1200" dirty="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99%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Black, Text 1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Transparent light</a:t>
            </a:r>
            <a:r>
              <a:rPr lang="en-US" sz="1400" b="1" baseline="0" dirty="0" smtClean="0"/>
              <a:t> effect</a:t>
            </a:r>
            <a:endParaRPr lang="en-US" sz="1400" b="1" dirty="0" smtClean="0"/>
          </a:p>
          <a:p>
            <a:r>
              <a:rPr lang="en-US" sz="1400" dirty="0" smtClean="0"/>
              <a:t>(Basic)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200" dirty="0" smtClean="0"/>
              <a:t>To reproduce one of the shapes </a:t>
            </a:r>
            <a:r>
              <a:rPr lang="en-US" sz="1200" baseline="0" dirty="0" smtClean="0"/>
              <a:t>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Blank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Basic Shapes </a:t>
            </a:r>
            <a:r>
              <a:rPr lang="en-US" sz="1200" baseline="0" dirty="0" smtClean="0"/>
              <a:t>click </a:t>
            </a:r>
            <a:r>
              <a:rPr lang="en-US" sz="1200" b="1" baseline="0" dirty="0" smtClean="0"/>
              <a:t>Oval</a:t>
            </a:r>
            <a:r>
              <a:rPr lang="en-US" sz="1200" baseline="0" dirty="0" smtClean="0"/>
              <a:t> (first row, second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Press and hold SHIFT to constrain the shape to a circle, and then drag to draw a circle on the slide.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 l</a:t>
            </a:r>
            <a:r>
              <a:rPr lang="en-US" sz="1200" dirty="0" smtClean="0"/>
              <a:t>auncher.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in the left pane, and then select </a:t>
            </a:r>
            <a:r>
              <a:rPr lang="en-US" sz="1200" b="1" baseline="0" dirty="0" smtClean="0"/>
              <a:t>No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pane.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three stops appear in slider.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 Effects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Soft Edges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10 Point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aseline="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other shapes</a:t>
            </a:r>
            <a:r>
              <a:rPr lang="en-US" sz="1200" baseline="0" dirty="0" smtClean="0"/>
              <a:t> </a:t>
            </a:r>
            <a:r>
              <a:rPr lang="en-US" sz="1200" dirty="0" smtClean="0"/>
              <a:t>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circle on the slide.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Repeat this process to create a total of 10 circles.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slide, drag the circles to position them at random intervals.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For each circle, press and hold SHIFT and then drag the adjustment handles to resize as needed.</a:t>
            </a:r>
          </a:p>
          <a:p>
            <a:pPr marL="228600" indent="-228600">
              <a:buFont typeface="+mj-lt"/>
              <a:buAutoNum type="arabicPeriod"/>
            </a:pPr>
            <a:endParaRPr lang="en-US" sz="1200" baseline="0" dirty="0" smtClean="0"/>
          </a:p>
          <a:p>
            <a:pPr marL="228600" indent="-228600">
              <a:buFont typeface="+mj-lt"/>
              <a:buAutoNum type="arabicPeriod"/>
            </a:pPr>
            <a:endParaRPr lang="en-US" sz="1200" baseline="0" dirty="0" smtClean="0"/>
          </a:p>
          <a:p>
            <a:pPr marL="228600" indent="-228600">
              <a:buFontTx/>
              <a:buNone/>
            </a:pPr>
            <a:r>
              <a:rPr lang="en-US" sz="1200" baseline="0" dirty="0" smtClean="0"/>
              <a:t>To reproduce the different color and transparency effects in each of the shapes,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shape.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</a:t>
            </a:r>
            <a:r>
              <a:rPr lang="en-US" sz="1200" dirty="0" smtClean="0"/>
              <a:t> dialog</a:t>
            </a:r>
            <a:r>
              <a:rPr lang="en-US" sz="1200" baseline="0" dirty="0" smtClean="0"/>
              <a:t> box l</a:t>
            </a:r>
            <a:r>
              <a:rPr lang="en-US" sz="1200" dirty="0" smtClean="0"/>
              <a:t>auncher.</a:t>
            </a:r>
            <a:r>
              <a:rPr lang="en-US" sz="1200" baseline="0" dirty="0" smtClean="0"/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pane. Under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three stops appear in the slider, </a:t>
            </a:r>
            <a:r>
              <a:rPr lang="en-US" sz="1200" baseline="0" dirty="0" smtClean="0"/>
              <a:t>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first and third (small circle below larger circle) circles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second circle from the left, do not change the </a:t>
            </a:r>
            <a:r>
              <a:rPr lang="en-US" sz="1200" b="1" baseline="0" dirty="0" smtClean="0"/>
              <a:t>Gradient stops </a:t>
            </a:r>
            <a:r>
              <a:rPr lang="en-US" sz="1200" baseline="0" dirty="0" smtClean="0"/>
              <a:t>settings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fourth circle from the left (large circle above third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fifth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88%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71%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sixth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227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209</a:t>
            </a:r>
            <a:r>
              <a:rPr lang="en-US" sz="1200" dirty="0" smtClean="0"/>
              <a:t>, Blue: </a:t>
            </a:r>
            <a:r>
              <a:rPr lang="en-US" sz="1200" b="1" dirty="0" smtClean="0"/>
              <a:t>143</a:t>
            </a:r>
            <a:r>
              <a:rPr lang="en-US" sz="1200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84%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223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205</a:t>
            </a:r>
            <a:r>
              <a:rPr lang="en-US" sz="1200" dirty="0" smtClean="0"/>
              <a:t>, Blue: </a:t>
            </a:r>
            <a:r>
              <a:rPr lang="en-US" sz="1200" b="1" dirty="0" smtClean="0"/>
              <a:t>75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214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195</a:t>
            </a:r>
            <a:r>
              <a:rPr lang="en-US" sz="1200" dirty="0" smtClean="0"/>
              <a:t>, Blue: </a:t>
            </a:r>
            <a:r>
              <a:rPr lang="en-US" sz="1200" b="1" dirty="0" smtClean="0"/>
              <a:t>84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seventh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eighth circle from the left, do not change the </a:t>
            </a:r>
            <a:r>
              <a:rPr lang="en-US" sz="1200" b="1" baseline="0" dirty="0" smtClean="0"/>
              <a:t>Gradient stops </a:t>
            </a:r>
            <a:r>
              <a:rPr lang="en-US" sz="1200" baseline="0" dirty="0" smtClean="0"/>
              <a:t>settings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ninth circle from the left (small brown circle below larger blue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227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209</a:t>
            </a:r>
            <a:r>
              <a:rPr lang="en-US" sz="1200" dirty="0" smtClean="0"/>
              <a:t>, Blue: </a:t>
            </a:r>
            <a:r>
              <a:rPr lang="en-US" sz="1200" b="1" dirty="0" smtClean="0"/>
              <a:t>143</a:t>
            </a:r>
            <a:r>
              <a:rPr lang="en-US" sz="1200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223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205</a:t>
            </a:r>
            <a:r>
              <a:rPr lang="en-US" sz="1200" dirty="0" smtClean="0"/>
              <a:t>, Blue: </a:t>
            </a:r>
            <a:r>
              <a:rPr lang="en-US" sz="1200" b="1" dirty="0" smtClean="0"/>
              <a:t>75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214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195</a:t>
            </a:r>
            <a:r>
              <a:rPr lang="en-US" sz="1200" dirty="0" smtClean="0"/>
              <a:t>, Blue: </a:t>
            </a:r>
            <a:r>
              <a:rPr lang="en-US" sz="1200" b="1" dirty="0" smtClean="0"/>
              <a:t>84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tenth circle from the left (large blue circle above ninth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74%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endParaRPr lang="en-US" sz="1200" b="1" dirty="0" smtClean="0"/>
          </a:p>
          <a:p>
            <a:endParaRPr lang="en-US" sz="120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65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68</a:t>
            </a:r>
            <a:r>
              <a:rPr lang="en-US" sz="1200" dirty="0" smtClean="0"/>
              <a:t>, Blue: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97</a:t>
            </a:r>
            <a:r>
              <a:rPr lang="en-US" sz="1200" dirty="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99%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Black, Text 1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Transparent light</a:t>
            </a:r>
            <a:r>
              <a:rPr lang="en-US" sz="1400" b="1" baseline="0" dirty="0" smtClean="0"/>
              <a:t> effect</a:t>
            </a:r>
            <a:endParaRPr lang="en-US" sz="1400" b="1" dirty="0" smtClean="0"/>
          </a:p>
          <a:p>
            <a:r>
              <a:rPr lang="en-US" sz="1400" dirty="0" smtClean="0"/>
              <a:t>(Basic)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200" dirty="0" smtClean="0"/>
              <a:t>To reproduce one of the shapes </a:t>
            </a:r>
            <a:r>
              <a:rPr lang="en-US" sz="1200" baseline="0" dirty="0" smtClean="0"/>
              <a:t>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Blank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Basic Shapes </a:t>
            </a:r>
            <a:r>
              <a:rPr lang="en-US" sz="1200" baseline="0" dirty="0" smtClean="0"/>
              <a:t>click </a:t>
            </a:r>
            <a:r>
              <a:rPr lang="en-US" sz="1200" b="1" baseline="0" dirty="0" smtClean="0"/>
              <a:t>Oval</a:t>
            </a:r>
            <a:r>
              <a:rPr lang="en-US" sz="1200" baseline="0" dirty="0" smtClean="0"/>
              <a:t> (first row, second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Press and hold SHIFT to constrain the shape to a circle, and then drag to draw a circle on the slide.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 l</a:t>
            </a:r>
            <a:r>
              <a:rPr lang="en-US" sz="1200" dirty="0" smtClean="0"/>
              <a:t>auncher.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in the left pane, and then select </a:t>
            </a:r>
            <a:r>
              <a:rPr lang="en-US" sz="1200" b="1" baseline="0" dirty="0" smtClean="0"/>
              <a:t>No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pane.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three stops appear in slider.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 Effects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Soft Edges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10 Point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aseline="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other shapes</a:t>
            </a:r>
            <a:r>
              <a:rPr lang="en-US" sz="1200" baseline="0" dirty="0" smtClean="0"/>
              <a:t> </a:t>
            </a:r>
            <a:r>
              <a:rPr lang="en-US" sz="1200" dirty="0" smtClean="0"/>
              <a:t>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circle on the slide.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Repeat this process to create a total of 10 circles.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slide, drag the circles to position them at random intervals.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For each circle, press and hold SHIFT and then drag the adjustment handles to resize as needed.</a:t>
            </a:r>
          </a:p>
          <a:p>
            <a:pPr marL="228600" indent="-228600">
              <a:buFont typeface="+mj-lt"/>
              <a:buAutoNum type="arabicPeriod"/>
            </a:pPr>
            <a:endParaRPr lang="en-US" sz="1200" baseline="0" dirty="0" smtClean="0"/>
          </a:p>
          <a:p>
            <a:pPr marL="228600" indent="-228600">
              <a:buFont typeface="+mj-lt"/>
              <a:buAutoNum type="arabicPeriod"/>
            </a:pPr>
            <a:endParaRPr lang="en-US" sz="1200" baseline="0" dirty="0" smtClean="0"/>
          </a:p>
          <a:p>
            <a:pPr marL="228600" indent="-228600">
              <a:buFontTx/>
              <a:buNone/>
            </a:pPr>
            <a:r>
              <a:rPr lang="en-US" sz="1200" baseline="0" dirty="0" smtClean="0"/>
              <a:t>To reproduce the different color and transparency effects in each of the shapes,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shape.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</a:t>
            </a:r>
            <a:r>
              <a:rPr lang="en-US" sz="1200" dirty="0" smtClean="0"/>
              <a:t> dialog</a:t>
            </a:r>
            <a:r>
              <a:rPr lang="en-US" sz="1200" baseline="0" dirty="0" smtClean="0"/>
              <a:t> box l</a:t>
            </a:r>
            <a:r>
              <a:rPr lang="en-US" sz="1200" dirty="0" smtClean="0"/>
              <a:t>auncher.</a:t>
            </a:r>
            <a:r>
              <a:rPr lang="en-US" sz="1200" baseline="0" dirty="0" smtClean="0"/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pane. Under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three stops appear in the slider, </a:t>
            </a:r>
            <a:r>
              <a:rPr lang="en-US" sz="1200" baseline="0" dirty="0" smtClean="0"/>
              <a:t>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first and third (small circle below larger circle) circles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second circle from the left, do not change the </a:t>
            </a:r>
            <a:r>
              <a:rPr lang="en-US" sz="1200" b="1" baseline="0" dirty="0" smtClean="0"/>
              <a:t>Gradient stops </a:t>
            </a:r>
            <a:r>
              <a:rPr lang="en-US" sz="1200" baseline="0" dirty="0" smtClean="0"/>
              <a:t>settings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fourth circle from the left (large circle above third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fifth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88%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71%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sixth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227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209</a:t>
            </a:r>
            <a:r>
              <a:rPr lang="en-US" sz="1200" dirty="0" smtClean="0"/>
              <a:t>, Blue: </a:t>
            </a:r>
            <a:r>
              <a:rPr lang="en-US" sz="1200" b="1" dirty="0" smtClean="0"/>
              <a:t>143</a:t>
            </a:r>
            <a:r>
              <a:rPr lang="en-US" sz="1200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84%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223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205</a:t>
            </a:r>
            <a:r>
              <a:rPr lang="en-US" sz="1200" dirty="0" smtClean="0"/>
              <a:t>, Blue: </a:t>
            </a:r>
            <a:r>
              <a:rPr lang="en-US" sz="1200" b="1" dirty="0" smtClean="0"/>
              <a:t>75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214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195</a:t>
            </a:r>
            <a:r>
              <a:rPr lang="en-US" sz="1200" dirty="0" smtClean="0"/>
              <a:t>, Blue: </a:t>
            </a:r>
            <a:r>
              <a:rPr lang="en-US" sz="1200" b="1" dirty="0" smtClean="0"/>
              <a:t>84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seventh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eighth circle from the left, do not change the </a:t>
            </a:r>
            <a:r>
              <a:rPr lang="en-US" sz="1200" b="1" baseline="0" dirty="0" smtClean="0"/>
              <a:t>Gradient stops </a:t>
            </a:r>
            <a:r>
              <a:rPr lang="en-US" sz="1200" baseline="0" dirty="0" smtClean="0"/>
              <a:t>settings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ninth circle from the left (small brown circle below larger blue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227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209</a:t>
            </a:r>
            <a:r>
              <a:rPr lang="en-US" sz="1200" dirty="0" smtClean="0"/>
              <a:t>, Blue: </a:t>
            </a:r>
            <a:r>
              <a:rPr lang="en-US" sz="1200" b="1" dirty="0" smtClean="0"/>
              <a:t>143</a:t>
            </a:r>
            <a:r>
              <a:rPr lang="en-US" sz="1200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223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205</a:t>
            </a:r>
            <a:r>
              <a:rPr lang="en-US" sz="1200" dirty="0" smtClean="0"/>
              <a:t>, Blue: </a:t>
            </a:r>
            <a:r>
              <a:rPr lang="en-US" sz="1200" b="1" dirty="0" smtClean="0"/>
              <a:t>75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214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195</a:t>
            </a:r>
            <a:r>
              <a:rPr lang="en-US" sz="1200" dirty="0" smtClean="0"/>
              <a:t>, Blue: </a:t>
            </a:r>
            <a:r>
              <a:rPr lang="en-US" sz="1200" b="1" dirty="0" smtClean="0"/>
              <a:t>84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tenth circle from the left (large blue circle above ninth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74%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endParaRPr lang="en-US" sz="1200" b="1" dirty="0" smtClean="0"/>
          </a:p>
          <a:p>
            <a:endParaRPr lang="en-US" sz="120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65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68</a:t>
            </a:r>
            <a:r>
              <a:rPr lang="en-US" sz="1200" dirty="0" smtClean="0"/>
              <a:t>, Blue: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97</a:t>
            </a:r>
            <a:r>
              <a:rPr lang="en-US" sz="1200" dirty="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99%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Black, Text 1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Transparent light</a:t>
            </a:r>
            <a:r>
              <a:rPr lang="en-US" sz="1400" b="1" baseline="0" dirty="0" smtClean="0"/>
              <a:t> effect</a:t>
            </a:r>
            <a:endParaRPr lang="en-US" sz="1400" b="1" dirty="0" smtClean="0"/>
          </a:p>
          <a:p>
            <a:r>
              <a:rPr lang="en-US" sz="1400" dirty="0" smtClean="0"/>
              <a:t>(Basic)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200" dirty="0" smtClean="0"/>
              <a:t>To reproduce one of the shapes </a:t>
            </a:r>
            <a:r>
              <a:rPr lang="en-US" sz="1200" baseline="0" dirty="0" smtClean="0"/>
              <a:t>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Blank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Basic Shapes </a:t>
            </a:r>
            <a:r>
              <a:rPr lang="en-US" sz="1200" baseline="0" dirty="0" smtClean="0"/>
              <a:t>click </a:t>
            </a:r>
            <a:r>
              <a:rPr lang="en-US" sz="1200" b="1" baseline="0" dirty="0" smtClean="0"/>
              <a:t>Oval</a:t>
            </a:r>
            <a:r>
              <a:rPr lang="en-US" sz="1200" baseline="0" dirty="0" smtClean="0"/>
              <a:t> (first row, second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Press and hold SHIFT to constrain the shape to a circle, and then drag to draw a circle on the slide.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 l</a:t>
            </a:r>
            <a:r>
              <a:rPr lang="en-US" sz="1200" dirty="0" smtClean="0"/>
              <a:t>auncher.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in the left pane, and then select </a:t>
            </a:r>
            <a:r>
              <a:rPr lang="en-US" sz="1200" b="1" baseline="0" dirty="0" smtClean="0"/>
              <a:t>No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pane.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three stops appear in slider.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 Effects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Soft Edges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10 Point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aseline="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other shapes</a:t>
            </a:r>
            <a:r>
              <a:rPr lang="en-US" sz="1200" baseline="0" dirty="0" smtClean="0"/>
              <a:t> </a:t>
            </a:r>
            <a:r>
              <a:rPr lang="en-US" sz="1200" dirty="0" smtClean="0"/>
              <a:t>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circle on the slide.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Repeat this process to create a total of 10 circles.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slide, drag the circles to position them at random intervals.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For each circle, press and hold SHIFT and then drag the adjustment handles to resize as needed.</a:t>
            </a:r>
          </a:p>
          <a:p>
            <a:pPr marL="228600" indent="-228600">
              <a:buFont typeface="+mj-lt"/>
              <a:buAutoNum type="arabicPeriod"/>
            </a:pPr>
            <a:endParaRPr lang="en-US" sz="1200" baseline="0" dirty="0" smtClean="0"/>
          </a:p>
          <a:p>
            <a:pPr marL="228600" indent="-228600">
              <a:buFont typeface="+mj-lt"/>
              <a:buAutoNum type="arabicPeriod"/>
            </a:pPr>
            <a:endParaRPr lang="en-US" sz="1200" baseline="0" dirty="0" smtClean="0"/>
          </a:p>
          <a:p>
            <a:pPr marL="228600" indent="-228600">
              <a:buFontTx/>
              <a:buNone/>
            </a:pPr>
            <a:r>
              <a:rPr lang="en-US" sz="1200" baseline="0" dirty="0" smtClean="0"/>
              <a:t>To reproduce the different color and transparency effects in each of the shapes,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shape.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</a:t>
            </a:r>
            <a:r>
              <a:rPr lang="en-US" sz="1200" dirty="0" smtClean="0"/>
              <a:t> dialog</a:t>
            </a:r>
            <a:r>
              <a:rPr lang="en-US" sz="1200" baseline="0" dirty="0" smtClean="0"/>
              <a:t> box l</a:t>
            </a:r>
            <a:r>
              <a:rPr lang="en-US" sz="1200" dirty="0" smtClean="0"/>
              <a:t>auncher.</a:t>
            </a:r>
            <a:r>
              <a:rPr lang="en-US" sz="1200" baseline="0" dirty="0" smtClean="0"/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pane. Under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three stops appear in the slider, </a:t>
            </a:r>
            <a:r>
              <a:rPr lang="en-US" sz="1200" baseline="0" dirty="0" smtClean="0"/>
              <a:t>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first and third (small circle below larger circle) circles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second circle from the left, do not change the </a:t>
            </a:r>
            <a:r>
              <a:rPr lang="en-US" sz="1200" b="1" baseline="0" dirty="0" smtClean="0"/>
              <a:t>Gradient stops </a:t>
            </a:r>
            <a:r>
              <a:rPr lang="en-US" sz="1200" baseline="0" dirty="0" smtClean="0"/>
              <a:t>settings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fourth circle from the left (large circle above third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fifth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88%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71%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sixth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227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209</a:t>
            </a:r>
            <a:r>
              <a:rPr lang="en-US" sz="1200" dirty="0" smtClean="0"/>
              <a:t>, Blue: </a:t>
            </a:r>
            <a:r>
              <a:rPr lang="en-US" sz="1200" b="1" dirty="0" smtClean="0"/>
              <a:t>143</a:t>
            </a:r>
            <a:r>
              <a:rPr lang="en-US" sz="1200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84%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223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205</a:t>
            </a:r>
            <a:r>
              <a:rPr lang="en-US" sz="1200" dirty="0" smtClean="0"/>
              <a:t>, Blue: </a:t>
            </a:r>
            <a:r>
              <a:rPr lang="en-US" sz="1200" b="1" dirty="0" smtClean="0"/>
              <a:t>75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214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195</a:t>
            </a:r>
            <a:r>
              <a:rPr lang="en-US" sz="1200" dirty="0" smtClean="0"/>
              <a:t>, Blue: </a:t>
            </a:r>
            <a:r>
              <a:rPr lang="en-US" sz="1200" b="1" dirty="0" smtClean="0"/>
              <a:t>84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seventh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eighth circle from the left, do not change the </a:t>
            </a:r>
            <a:r>
              <a:rPr lang="en-US" sz="1200" b="1" baseline="0" dirty="0" smtClean="0"/>
              <a:t>Gradient stops </a:t>
            </a:r>
            <a:r>
              <a:rPr lang="en-US" sz="1200" baseline="0" dirty="0" smtClean="0"/>
              <a:t>settings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ninth circle from the left (small brown circle below larger blue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227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209</a:t>
            </a:r>
            <a:r>
              <a:rPr lang="en-US" sz="1200" dirty="0" smtClean="0"/>
              <a:t>, Blue: </a:t>
            </a:r>
            <a:r>
              <a:rPr lang="en-US" sz="1200" b="1" dirty="0" smtClean="0"/>
              <a:t>143</a:t>
            </a:r>
            <a:r>
              <a:rPr lang="en-US" sz="1200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223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205</a:t>
            </a:r>
            <a:r>
              <a:rPr lang="en-US" sz="1200" dirty="0" smtClean="0"/>
              <a:t>, Blue: </a:t>
            </a:r>
            <a:r>
              <a:rPr lang="en-US" sz="1200" b="1" dirty="0" smtClean="0"/>
              <a:t>75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214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195</a:t>
            </a:r>
            <a:r>
              <a:rPr lang="en-US" sz="1200" dirty="0" smtClean="0"/>
              <a:t>, Blue: </a:t>
            </a:r>
            <a:r>
              <a:rPr lang="en-US" sz="1200" b="1" dirty="0" smtClean="0"/>
              <a:t>84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tenth circle from the left (large blue circle above ninth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74%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endParaRPr lang="en-US" sz="1200" b="1" dirty="0" smtClean="0"/>
          </a:p>
          <a:p>
            <a:endParaRPr lang="en-US" sz="120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65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68</a:t>
            </a:r>
            <a:r>
              <a:rPr lang="en-US" sz="1200" dirty="0" smtClean="0"/>
              <a:t>, Blue: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97</a:t>
            </a:r>
            <a:r>
              <a:rPr lang="en-US" sz="1200" dirty="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99%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Black, Text 1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Transparent light</a:t>
            </a:r>
            <a:r>
              <a:rPr lang="en-US" sz="1400" b="1" baseline="0" dirty="0" smtClean="0"/>
              <a:t> effect</a:t>
            </a:r>
            <a:endParaRPr lang="en-US" sz="1400" b="1" dirty="0" smtClean="0"/>
          </a:p>
          <a:p>
            <a:r>
              <a:rPr lang="en-US" sz="1400" dirty="0" smtClean="0"/>
              <a:t>(Basic)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200" dirty="0" smtClean="0"/>
              <a:t>To reproduce one of the shapes </a:t>
            </a:r>
            <a:r>
              <a:rPr lang="en-US" sz="1200" baseline="0" dirty="0" smtClean="0"/>
              <a:t>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Blank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Basic Shapes </a:t>
            </a:r>
            <a:r>
              <a:rPr lang="en-US" sz="1200" baseline="0" dirty="0" smtClean="0"/>
              <a:t>click </a:t>
            </a:r>
            <a:r>
              <a:rPr lang="en-US" sz="1200" b="1" baseline="0" dirty="0" smtClean="0"/>
              <a:t>Oval</a:t>
            </a:r>
            <a:r>
              <a:rPr lang="en-US" sz="1200" baseline="0" dirty="0" smtClean="0"/>
              <a:t> (first row, second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Press and hold SHIFT to constrain the shape to a circle, and then drag to draw a circle on the slide.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 l</a:t>
            </a:r>
            <a:r>
              <a:rPr lang="en-US" sz="1200" dirty="0" smtClean="0"/>
              <a:t>auncher.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in the left pane, and then select </a:t>
            </a:r>
            <a:r>
              <a:rPr lang="en-US" sz="1200" b="1" baseline="0" dirty="0" smtClean="0"/>
              <a:t>No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pane.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three stops appear in slider.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 Effects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Soft Edges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10 Point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aseline="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other shapes</a:t>
            </a:r>
            <a:r>
              <a:rPr lang="en-US" sz="1200" baseline="0" dirty="0" smtClean="0"/>
              <a:t> </a:t>
            </a:r>
            <a:r>
              <a:rPr lang="en-US" sz="1200" dirty="0" smtClean="0"/>
              <a:t>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circle on the slide.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Repeat this process to create a total of 10 circles.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slide, drag the circles to position them at random intervals.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For each circle, press and hold SHIFT and then drag the adjustment handles to resize as needed.</a:t>
            </a:r>
          </a:p>
          <a:p>
            <a:pPr marL="228600" indent="-228600">
              <a:buFont typeface="+mj-lt"/>
              <a:buAutoNum type="arabicPeriod"/>
            </a:pPr>
            <a:endParaRPr lang="en-US" sz="1200" baseline="0" dirty="0" smtClean="0"/>
          </a:p>
          <a:p>
            <a:pPr marL="228600" indent="-228600">
              <a:buFont typeface="+mj-lt"/>
              <a:buAutoNum type="arabicPeriod"/>
            </a:pPr>
            <a:endParaRPr lang="en-US" sz="1200" baseline="0" dirty="0" smtClean="0"/>
          </a:p>
          <a:p>
            <a:pPr marL="228600" indent="-228600">
              <a:buFontTx/>
              <a:buNone/>
            </a:pPr>
            <a:r>
              <a:rPr lang="en-US" sz="1200" baseline="0" dirty="0" smtClean="0"/>
              <a:t>To reproduce the different color and transparency effects in each of the shapes,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shape.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</a:t>
            </a:r>
            <a:r>
              <a:rPr lang="en-US" sz="1200" dirty="0" smtClean="0"/>
              <a:t> dialog</a:t>
            </a:r>
            <a:r>
              <a:rPr lang="en-US" sz="1200" baseline="0" dirty="0" smtClean="0"/>
              <a:t> box l</a:t>
            </a:r>
            <a:r>
              <a:rPr lang="en-US" sz="1200" dirty="0" smtClean="0"/>
              <a:t>auncher.</a:t>
            </a:r>
            <a:r>
              <a:rPr lang="en-US" sz="1200" baseline="0" dirty="0" smtClean="0"/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pane. Under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three stops appear in the slider, </a:t>
            </a:r>
            <a:r>
              <a:rPr lang="en-US" sz="1200" baseline="0" dirty="0" smtClean="0"/>
              <a:t>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first and third (small circle below larger circle) circles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second circle from the left, do not change the </a:t>
            </a:r>
            <a:r>
              <a:rPr lang="en-US" sz="1200" b="1" baseline="0" dirty="0" smtClean="0"/>
              <a:t>Gradient stops </a:t>
            </a:r>
            <a:r>
              <a:rPr lang="en-US" sz="1200" baseline="0" dirty="0" smtClean="0"/>
              <a:t>settings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fourth circle from the left (large circle above third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fifth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88%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71%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sixth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227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209</a:t>
            </a:r>
            <a:r>
              <a:rPr lang="en-US" sz="1200" dirty="0" smtClean="0"/>
              <a:t>, Blue: </a:t>
            </a:r>
            <a:r>
              <a:rPr lang="en-US" sz="1200" b="1" dirty="0" smtClean="0"/>
              <a:t>143</a:t>
            </a:r>
            <a:r>
              <a:rPr lang="en-US" sz="1200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84%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223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205</a:t>
            </a:r>
            <a:r>
              <a:rPr lang="en-US" sz="1200" dirty="0" smtClean="0"/>
              <a:t>, Blue: </a:t>
            </a:r>
            <a:r>
              <a:rPr lang="en-US" sz="1200" b="1" dirty="0" smtClean="0"/>
              <a:t>75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214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195</a:t>
            </a:r>
            <a:r>
              <a:rPr lang="en-US" sz="1200" dirty="0" smtClean="0"/>
              <a:t>, Blue: </a:t>
            </a:r>
            <a:r>
              <a:rPr lang="en-US" sz="1200" b="1" dirty="0" smtClean="0"/>
              <a:t>84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seventh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eighth circle from the left, do not change the </a:t>
            </a:r>
            <a:r>
              <a:rPr lang="en-US" sz="1200" b="1" baseline="0" dirty="0" smtClean="0"/>
              <a:t>Gradient stops </a:t>
            </a:r>
            <a:r>
              <a:rPr lang="en-US" sz="1200" baseline="0" dirty="0" smtClean="0"/>
              <a:t>settings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ninth circle from the left (small brown circle below larger blue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227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209</a:t>
            </a:r>
            <a:r>
              <a:rPr lang="en-US" sz="1200" dirty="0" smtClean="0"/>
              <a:t>, Blue: </a:t>
            </a:r>
            <a:r>
              <a:rPr lang="en-US" sz="1200" b="1" dirty="0" smtClean="0"/>
              <a:t>143</a:t>
            </a:r>
            <a:r>
              <a:rPr lang="en-US" sz="1200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223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205</a:t>
            </a:r>
            <a:r>
              <a:rPr lang="en-US" sz="1200" dirty="0" smtClean="0"/>
              <a:t>, Blue: </a:t>
            </a:r>
            <a:r>
              <a:rPr lang="en-US" sz="1200" b="1" dirty="0" smtClean="0"/>
              <a:t>75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214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195</a:t>
            </a:r>
            <a:r>
              <a:rPr lang="en-US" sz="1200" dirty="0" smtClean="0"/>
              <a:t>, Blue: </a:t>
            </a:r>
            <a:r>
              <a:rPr lang="en-US" sz="1200" b="1" dirty="0" smtClean="0"/>
              <a:t>84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tenth circle from the left (large blue circle above ninth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74%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endParaRPr lang="en-US" sz="1200" b="1" dirty="0" smtClean="0"/>
          </a:p>
          <a:p>
            <a:endParaRPr lang="en-US" sz="120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65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68</a:t>
            </a:r>
            <a:r>
              <a:rPr lang="en-US" sz="1200" dirty="0" smtClean="0"/>
              <a:t>, Blue: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97</a:t>
            </a:r>
            <a:r>
              <a:rPr lang="en-US" sz="1200" dirty="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99%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Black, Text 1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Transparent light</a:t>
            </a:r>
            <a:r>
              <a:rPr lang="en-US" sz="1400" b="1" baseline="0" dirty="0" smtClean="0"/>
              <a:t> effect</a:t>
            </a:r>
            <a:endParaRPr lang="en-US" sz="1400" b="1" dirty="0" smtClean="0"/>
          </a:p>
          <a:p>
            <a:r>
              <a:rPr lang="en-US" sz="1400" dirty="0" smtClean="0"/>
              <a:t>(Basic)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200" dirty="0" smtClean="0"/>
              <a:t>To reproduce one of the shapes </a:t>
            </a:r>
            <a:r>
              <a:rPr lang="en-US" sz="1200" baseline="0" dirty="0" smtClean="0"/>
              <a:t>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Blank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Basic Shapes </a:t>
            </a:r>
            <a:r>
              <a:rPr lang="en-US" sz="1200" baseline="0" dirty="0" smtClean="0"/>
              <a:t>click </a:t>
            </a:r>
            <a:r>
              <a:rPr lang="en-US" sz="1200" b="1" baseline="0" dirty="0" smtClean="0"/>
              <a:t>Oval</a:t>
            </a:r>
            <a:r>
              <a:rPr lang="en-US" sz="1200" baseline="0" dirty="0" smtClean="0"/>
              <a:t> (first row, second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Press and hold SHIFT to constrain the shape to a circle, and then drag to draw a circle on the slide.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 l</a:t>
            </a:r>
            <a:r>
              <a:rPr lang="en-US" sz="1200" dirty="0" smtClean="0"/>
              <a:t>auncher.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in the left pane, and then select </a:t>
            </a:r>
            <a:r>
              <a:rPr lang="en-US" sz="1200" b="1" baseline="0" dirty="0" smtClean="0"/>
              <a:t>No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pane.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three stops appear in slider.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 Effects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Soft Edges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10 Point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aseline="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other shapes</a:t>
            </a:r>
            <a:r>
              <a:rPr lang="en-US" sz="1200" baseline="0" dirty="0" smtClean="0"/>
              <a:t> </a:t>
            </a:r>
            <a:r>
              <a:rPr lang="en-US" sz="1200" dirty="0" smtClean="0"/>
              <a:t>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circle on the slide.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Repeat this process to create a total of 10 circles.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slide, drag the circles to position them at random intervals.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For each circle, press and hold SHIFT and then drag the adjustment handles to resize as needed.</a:t>
            </a:r>
          </a:p>
          <a:p>
            <a:pPr marL="228600" indent="-228600">
              <a:buFont typeface="+mj-lt"/>
              <a:buAutoNum type="arabicPeriod"/>
            </a:pPr>
            <a:endParaRPr lang="en-US" sz="1200" baseline="0" dirty="0" smtClean="0"/>
          </a:p>
          <a:p>
            <a:pPr marL="228600" indent="-228600">
              <a:buFont typeface="+mj-lt"/>
              <a:buAutoNum type="arabicPeriod"/>
            </a:pPr>
            <a:endParaRPr lang="en-US" sz="1200" baseline="0" dirty="0" smtClean="0"/>
          </a:p>
          <a:p>
            <a:pPr marL="228600" indent="-228600">
              <a:buFontTx/>
              <a:buNone/>
            </a:pPr>
            <a:r>
              <a:rPr lang="en-US" sz="1200" baseline="0" dirty="0" smtClean="0"/>
              <a:t>To reproduce the different color and transparency effects in each of the shapes,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shape.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</a:t>
            </a:r>
            <a:r>
              <a:rPr lang="en-US" sz="1200" dirty="0" smtClean="0"/>
              <a:t> dialog</a:t>
            </a:r>
            <a:r>
              <a:rPr lang="en-US" sz="1200" baseline="0" dirty="0" smtClean="0"/>
              <a:t> box l</a:t>
            </a:r>
            <a:r>
              <a:rPr lang="en-US" sz="1200" dirty="0" smtClean="0"/>
              <a:t>auncher.</a:t>
            </a:r>
            <a:r>
              <a:rPr lang="en-US" sz="1200" baseline="0" dirty="0" smtClean="0"/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pane. Under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three stops appear in the slider, </a:t>
            </a:r>
            <a:r>
              <a:rPr lang="en-US" sz="1200" baseline="0" dirty="0" smtClean="0"/>
              <a:t>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first and third (small circle below larger circle) circles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second circle from the left, do not change the </a:t>
            </a:r>
            <a:r>
              <a:rPr lang="en-US" sz="1200" b="1" baseline="0" dirty="0" smtClean="0"/>
              <a:t>Gradient stops </a:t>
            </a:r>
            <a:r>
              <a:rPr lang="en-US" sz="1200" baseline="0" dirty="0" smtClean="0"/>
              <a:t>settings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fourth circle from the left (large circle above third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fifth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88%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71%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sixth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227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209</a:t>
            </a:r>
            <a:r>
              <a:rPr lang="en-US" sz="1200" dirty="0" smtClean="0"/>
              <a:t>, Blue: </a:t>
            </a:r>
            <a:r>
              <a:rPr lang="en-US" sz="1200" b="1" dirty="0" smtClean="0"/>
              <a:t>143</a:t>
            </a:r>
            <a:r>
              <a:rPr lang="en-US" sz="1200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84%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223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205</a:t>
            </a:r>
            <a:r>
              <a:rPr lang="en-US" sz="1200" dirty="0" smtClean="0"/>
              <a:t>, Blue: </a:t>
            </a:r>
            <a:r>
              <a:rPr lang="en-US" sz="1200" b="1" dirty="0" smtClean="0"/>
              <a:t>75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214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195</a:t>
            </a:r>
            <a:r>
              <a:rPr lang="en-US" sz="1200" dirty="0" smtClean="0"/>
              <a:t>, Blue: </a:t>
            </a:r>
            <a:r>
              <a:rPr lang="en-US" sz="1200" b="1" dirty="0" smtClean="0"/>
              <a:t>84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seventh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eighth circle from the left, do not change the </a:t>
            </a:r>
            <a:r>
              <a:rPr lang="en-US" sz="1200" b="1" baseline="0" dirty="0" smtClean="0"/>
              <a:t>Gradient stops </a:t>
            </a:r>
            <a:r>
              <a:rPr lang="en-US" sz="1200" baseline="0" dirty="0" smtClean="0"/>
              <a:t>settings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ninth circle from the left (small brown circle below larger blue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227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209</a:t>
            </a:r>
            <a:r>
              <a:rPr lang="en-US" sz="1200" dirty="0" smtClean="0"/>
              <a:t>, Blue: </a:t>
            </a:r>
            <a:r>
              <a:rPr lang="en-US" sz="1200" b="1" dirty="0" smtClean="0"/>
              <a:t>143</a:t>
            </a:r>
            <a:r>
              <a:rPr lang="en-US" sz="1200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223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205</a:t>
            </a:r>
            <a:r>
              <a:rPr lang="en-US" sz="1200" dirty="0" smtClean="0"/>
              <a:t>, Blue: </a:t>
            </a:r>
            <a:r>
              <a:rPr lang="en-US" sz="1200" b="1" dirty="0" smtClean="0"/>
              <a:t>75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214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195</a:t>
            </a:r>
            <a:r>
              <a:rPr lang="en-US" sz="1200" dirty="0" smtClean="0"/>
              <a:t>, Blue: </a:t>
            </a:r>
            <a:r>
              <a:rPr lang="en-US" sz="1200" b="1" dirty="0" smtClean="0"/>
              <a:t>84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tenth circle from the left (large blue circle above ninth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74%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endParaRPr lang="en-US" sz="1200" b="1" dirty="0" smtClean="0"/>
          </a:p>
          <a:p>
            <a:endParaRPr lang="en-US" sz="120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65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68</a:t>
            </a:r>
            <a:r>
              <a:rPr lang="en-US" sz="1200" dirty="0" smtClean="0"/>
              <a:t>, Blue: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97</a:t>
            </a:r>
            <a:r>
              <a:rPr lang="en-US" sz="1200" dirty="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99%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Black, Text 1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Transparent light</a:t>
            </a:r>
            <a:r>
              <a:rPr lang="en-US" sz="1400" b="1" baseline="0" dirty="0" smtClean="0"/>
              <a:t> effect</a:t>
            </a:r>
            <a:endParaRPr lang="en-US" sz="1400" b="1" dirty="0" smtClean="0"/>
          </a:p>
          <a:p>
            <a:r>
              <a:rPr lang="en-US" sz="1400" dirty="0" smtClean="0"/>
              <a:t>(Basic)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200" dirty="0" smtClean="0"/>
              <a:t>To reproduce one of the shapes </a:t>
            </a:r>
            <a:r>
              <a:rPr lang="en-US" sz="1200" baseline="0" dirty="0" smtClean="0"/>
              <a:t>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Blank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Basic Shapes </a:t>
            </a:r>
            <a:r>
              <a:rPr lang="en-US" sz="1200" baseline="0" dirty="0" smtClean="0"/>
              <a:t>click </a:t>
            </a:r>
            <a:r>
              <a:rPr lang="en-US" sz="1200" b="1" baseline="0" dirty="0" smtClean="0"/>
              <a:t>Oval</a:t>
            </a:r>
            <a:r>
              <a:rPr lang="en-US" sz="1200" baseline="0" dirty="0" smtClean="0"/>
              <a:t> (first row, second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Press and hold SHIFT to constrain the shape to a circle, and then drag to draw a circle on the slide.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 l</a:t>
            </a:r>
            <a:r>
              <a:rPr lang="en-US" sz="1200" dirty="0" smtClean="0"/>
              <a:t>auncher.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in the left pane, and then select </a:t>
            </a:r>
            <a:r>
              <a:rPr lang="en-US" sz="1200" b="1" baseline="0" dirty="0" smtClean="0"/>
              <a:t>No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pane.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three stops appear in slider.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 Effects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Soft Edges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10 Point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aseline="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other shapes</a:t>
            </a:r>
            <a:r>
              <a:rPr lang="en-US" sz="1200" baseline="0" dirty="0" smtClean="0"/>
              <a:t> </a:t>
            </a:r>
            <a:r>
              <a:rPr lang="en-US" sz="1200" dirty="0" smtClean="0"/>
              <a:t>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circle on the slide.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Repeat this process to create a total of 10 circles.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slide, drag the circles to position them at random intervals.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For each circle, press and hold SHIFT and then drag the adjustment handles to resize as needed.</a:t>
            </a:r>
          </a:p>
          <a:p>
            <a:pPr marL="228600" indent="-228600">
              <a:buFont typeface="+mj-lt"/>
              <a:buAutoNum type="arabicPeriod"/>
            </a:pPr>
            <a:endParaRPr lang="en-US" sz="1200" baseline="0" dirty="0" smtClean="0"/>
          </a:p>
          <a:p>
            <a:pPr marL="228600" indent="-228600">
              <a:buFont typeface="+mj-lt"/>
              <a:buAutoNum type="arabicPeriod"/>
            </a:pPr>
            <a:endParaRPr lang="en-US" sz="1200" baseline="0" dirty="0" smtClean="0"/>
          </a:p>
          <a:p>
            <a:pPr marL="228600" indent="-228600">
              <a:buFontTx/>
              <a:buNone/>
            </a:pPr>
            <a:r>
              <a:rPr lang="en-US" sz="1200" baseline="0" dirty="0" smtClean="0"/>
              <a:t>To reproduce the different color and transparency effects in each of the shapes,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shape.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</a:t>
            </a:r>
            <a:r>
              <a:rPr lang="en-US" sz="1200" dirty="0" smtClean="0"/>
              <a:t> dialog</a:t>
            </a:r>
            <a:r>
              <a:rPr lang="en-US" sz="1200" baseline="0" dirty="0" smtClean="0"/>
              <a:t> box l</a:t>
            </a:r>
            <a:r>
              <a:rPr lang="en-US" sz="1200" dirty="0" smtClean="0"/>
              <a:t>auncher.</a:t>
            </a:r>
            <a:r>
              <a:rPr lang="en-US" sz="1200" baseline="0" dirty="0" smtClean="0"/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pane. Under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three stops appear in the slider, </a:t>
            </a:r>
            <a:r>
              <a:rPr lang="en-US" sz="1200" baseline="0" dirty="0" smtClean="0"/>
              <a:t>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first and third (small circle below larger circle) circles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second circle from the left, do not change the </a:t>
            </a:r>
            <a:r>
              <a:rPr lang="en-US" sz="1200" b="1" baseline="0" dirty="0" smtClean="0"/>
              <a:t>Gradient stops </a:t>
            </a:r>
            <a:r>
              <a:rPr lang="en-US" sz="1200" baseline="0" dirty="0" smtClean="0"/>
              <a:t>settings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fourth circle from the left (large circle above third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fifth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88%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71%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sixth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227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209</a:t>
            </a:r>
            <a:r>
              <a:rPr lang="en-US" sz="1200" dirty="0" smtClean="0"/>
              <a:t>, Blue: </a:t>
            </a:r>
            <a:r>
              <a:rPr lang="en-US" sz="1200" b="1" dirty="0" smtClean="0"/>
              <a:t>143</a:t>
            </a:r>
            <a:r>
              <a:rPr lang="en-US" sz="1200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84%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223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205</a:t>
            </a:r>
            <a:r>
              <a:rPr lang="en-US" sz="1200" dirty="0" smtClean="0"/>
              <a:t>, Blue: </a:t>
            </a:r>
            <a:r>
              <a:rPr lang="en-US" sz="1200" b="1" dirty="0" smtClean="0"/>
              <a:t>75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214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195</a:t>
            </a:r>
            <a:r>
              <a:rPr lang="en-US" sz="1200" dirty="0" smtClean="0"/>
              <a:t>, Blue: </a:t>
            </a:r>
            <a:r>
              <a:rPr lang="en-US" sz="1200" b="1" dirty="0" smtClean="0"/>
              <a:t>84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seventh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eighth circle from the left, do not change the </a:t>
            </a:r>
            <a:r>
              <a:rPr lang="en-US" sz="1200" b="1" baseline="0" dirty="0" smtClean="0"/>
              <a:t>Gradient stops </a:t>
            </a:r>
            <a:r>
              <a:rPr lang="en-US" sz="1200" baseline="0" dirty="0" smtClean="0"/>
              <a:t>settings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ninth circle from the left (small brown circle below larger blue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227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209</a:t>
            </a:r>
            <a:r>
              <a:rPr lang="en-US" sz="1200" dirty="0" smtClean="0"/>
              <a:t>, Blue: </a:t>
            </a:r>
            <a:r>
              <a:rPr lang="en-US" sz="1200" b="1" dirty="0" smtClean="0"/>
              <a:t>143</a:t>
            </a:r>
            <a:r>
              <a:rPr lang="en-US" sz="1200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223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205</a:t>
            </a:r>
            <a:r>
              <a:rPr lang="en-US" sz="1200" dirty="0" smtClean="0"/>
              <a:t>, Blue: </a:t>
            </a:r>
            <a:r>
              <a:rPr lang="en-US" sz="1200" b="1" dirty="0" smtClean="0"/>
              <a:t>75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214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195</a:t>
            </a:r>
            <a:r>
              <a:rPr lang="en-US" sz="1200" dirty="0" smtClean="0"/>
              <a:t>, Blue: </a:t>
            </a:r>
            <a:r>
              <a:rPr lang="en-US" sz="1200" b="1" dirty="0" smtClean="0"/>
              <a:t>84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tenth circle from the left (large blue circle above ninth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74%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endParaRPr lang="en-US" sz="1200" b="1" dirty="0" smtClean="0"/>
          </a:p>
          <a:p>
            <a:endParaRPr lang="en-US" sz="120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65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68</a:t>
            </a:r>
            <a:r>
              <a:rPr lang="en-US" sz="1200" dirty="0" smtClean="0"/>
              <a:t>, Blue: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97</a:t>
            </a:r>
            <a:r>
              <a:rPr lang="en-US" sz="1200" dirty="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99%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Black, Text 1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Transparent light</a:t>
            </a:r>
            <a:r>
              <a:rPr lang="en-US" sz="1400" b="1" baseline="0" dirty="0" smtClean="0"/>
              <a:t> effect</a:t>
            </a:r>
            <a:endParaRPr lang="en-US" sz="1400" b="1" dirty="0" smtClean="0"/>
          </a:p>
          <a:p>
            <a:r>
              <a:rPr lang="en-US" sz="1400" dirty="0" smtClean="0"/>
              <a:t>(Basic)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200" dirty="0" smtClean="0"/>
              <a:t>To reproduce one of the shapes </a:t>
            </a:r>
            <a:r>
              <a:rPr lang="en-US" sz="1200" baseline="0" dirty="0" smtClean="0"/>
              <a:t>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Blank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Basic Shapes </a:t>
            </a:r>
            <a:r>
              <a:rPr lang="en-US" sz="1200" baseline="0" dirty="0" smtClean="0"/>
              <a:t>click </a:t>
            </a:r>
            <a:r>
              <a:rPr lang="en-US" sz="1200" b="1" baseline="0" dirty="0" smtClean="0"/>
              <a:t>Oval</a:t>
            </a:r>
            <a:r>
              <a:rPr lang="en-US" sz="1200" baseline="0" dirty="0" smtClean="0"/>
              <a:t> (first row, second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Press and hold SHIFT to constrain the shape to a circle, and then drag to draw a circle on the slide.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 l</a:t>
            </a:r>
            <a:r>
              <a:rPr lang="en-US" sz="1200" dirty="0" smtClean="0"/>
              <a:t>auncher.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in the left pane, and then select </a:t>
            </a:r>
            <a:r>
              <a:rPr lang="en-US" sz="1200" b="1" baseline="0" dirty="0" smtClean="0"/>
              <a:t>No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pane.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three stops appear in slider.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 Effects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Soft Edges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10 Point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aseline="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other shapes</a:t>
            </a:r>
            <a:r>
              <a:rPr lang="en-US" sz="1200" baseline="0" dirty="0" smtClean="0"/>
              <a:t> </a:t>
            </a:r>
            <a:r>
              <a:rPr lang="en-US" sz="1200" dirty="0" smtClean="0"/>
              <a:t>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circle on the slide.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Repeat this process to create a total of 10 circles.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slide, drag the circles to position them at random intervals.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For each circle, press and hold SHIFT and then drag the adjustment handles to resize as needed.</a:t>
            </a:r>
          </a:p>
          <a:p>
            <a:pPr marL="228600" indent="-228600">
              <a:buFont typeface="+mj-lt"/>
              <a:buAutoNum type="arabicPeriod"/>
            </a:pPr>
            <a:endParaRPr lang="en-US" sz="1200" baseline="0" dirty="0" smtClean="0"/>
          </a:p>
          <a:p>
            <a:pPr marL="228600" indent="-228600">
              <a:buFont typeface="+mj-lt"/>
              <a:buAutoNum type="arabicPeriod"/>
            </a:pPr>
            <a:endParaRPr lang="en-US" sz="1200" baseline="0" dirty="0" smtClean="0"/>
          </a:p>
          <a:p>
            <a:pPr marL="228600" indent="-228600">
              <a:buFontTx/>
              <a:buNone/>
            </a:pPr>
            <a:r>
              <a:rPr lang="en-US" sz="1200" baseline="0" dirty="0" smtClean="0"/>
              <a:t>To reproduce the different color and transparency effects in each of the shapes,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shape.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</a:t>
            </a:r>
            <a:r>
              <a:rPr lang="en-US" sz="1200" dirty="0" smtClean="0"/>
              <a:t> dialog</a:t>
            </a:r>
            <a:r>
              <a:rPr lang="en-US" sz="1200" baseline="0" dirty="0" smtClean="0"/>
              <a:t> box l</a:t>
            </a:r>
            <a:r>
              <a:rPr lang="en-US" sz="1200" dirty="0" smtClean="0"/>
              <a:t>auncher.</a:t>
            </a:r>
            <a:r>
              <a:rPr lang="en-US" sz="1200" baseline="0" dirty="0" smtClean="0"/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pane, select </a:t>
            </a:r>
            <a:r>
              <a:rPr lang="en-US" sz="1200" b="1" baseline="0" dirty="0" smtClean="0"/>
              <a:t>Gradient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pane. Under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three stops appear in the slider, </a:t>
            </a:r>
            <a:r>
              <a:rPr lang="en-US" sz="1200" baseline="0" dirty="0" smtClean="0"/>
              <a:t>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first and third (small circle below larger circle) circles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second circle from the left, do not change the </a:t>
            </a:r>
            <a:r>
              <a:rPr lang="en-US" sz="1200" b="1" baseline="0" dirty="0" smtClean="0"/>
              <a:t>Gradient stops </a:t>
            </a:r>
            <a:r>
              <a:rPr lang="en-US" sz="1200" baseline="0" dirty="0" smtClean="0"/>
              <a:t>settings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For the fourth circle from the left (large circle above third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fifth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88%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71%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sixth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227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209</a:t>
            </a:r>
            <a:r>
              <a:rPr lang="en-US" sz="1200" dirty="0" smtClean="0"/>
              <a:t>, Blue: </a:t>
            </a:r>
            <a:r>
              <a:rPr lang="en-US" sz="1200" b="1" dirty="0" smtClean="0"/>
              <a:t>143</a:t>
            </a:r>
            <a:r>
              <a:rPr lang="en-US" sz="1200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84%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223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205</a:t>
            </a:r>
            <a:r>
              <a:rPr lang="en-US" sz="1200" dirty="0" smtClean="0"/>
              <a:t>, Blue: </a:t>
            </a:r>
            <a:r>
              <a:rPr lang="en-US" sz="1200" b="1" dirty="0" smtClean="0"/>
              <a:t>75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214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195</a:t>
            </a:r>
            <a:r>
              <a:rPr lang="en-US" sz="1200" dirty="0" smtClean="0"/>
              <a:t>, Blue: </a:t>
            </a:r>
            <a:r>
              <a:rPr lang="en-US" sz="1200" b="1" dirty="0" smtClean="0"/>
              <a:t>84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seventh circle from the left: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eighth circle from the left, do not change the </a:t>
            </a:r>
            <a:r>
              <a:rPr lang="en-US" sz="1200" b="1" baseline="0" dirty="0" smtClean="0"/>
              <a:t>Gradient stops </a:t>
            </a:r>
            <a:r>
              <a:rPr lang="en-US" sz="1200" baseline="0" dirty="0" smtClean="0"/>
              <a:t>settings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ninth circle from the left (small brown circle below larger blue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227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209</a:t>
            </a:r>
            <a:r>
              <a:rPr lang="en-US" sz="1200" dirty="0" smtClean="0"/>
              <a:t>, Blue: </a:t>
            </a:r>
            <a:r>
              <a:rPr lang="en-US" sz="1200" b="1" dirty="0" smtClean="0"/>
              <a:t>143</a:t>
            </a:r>
            <a:r>
              <a:rPr lang="en-US" sz="1200" dirty="0" smtClean="0"/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223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205</a:t>
            </a:r>
            <a:r>
              <a:rPr lang="en-US" sz="1200" dirty="0" smtClean="0"/>
              <a:t>, Blue: </a:t>
            </a:r>
            <a:r>
              <a:rPr lang="en-US" sz="1200" b="1" dirty="0" smtClean="0"/>
              <a:t>75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214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195</a:t>
            </a:r>
            <a:r>
              <a:rPr lang="en-US" sz="1200" dirty="0" smtClean="0"/>
              <a:t>, Blue: </a:t>
            </a:r>
            <a:r>
              <a:rPr lang="en-US" sz="1200" b="1" dirty="0" smtClean="0"/>
              <a:t>84</a:t>
            </a:r>
            <a:r>
              <a:rPr lang="en-US" sz="1200" dirty="0" smtClean="0"/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For the tenth circle from the left (large blue circle above ninth circle):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60%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row, fourth option from the left).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dirty="0" smtClean="0"/>
              <a:t>Dark Blue, Text 2, Lighter 40%</a:t>
            </a:r>
            <a:r>
              <a:rPr lang="en-US" sz="1200" b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74%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600200" lvl="3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Dark Blue, Text 2, Lighter 40%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fourth option from the left).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endParaRPr lang="en-US" sz="1200" b="1" dirty="0" smtClean="0"/>
          </a:p>
          <a:p>
            <a:endParaRPr lang="en-US" sz="120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Center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(third option from the left)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65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68</a:t>
            </a:r>
            <a:r>
              <a:rPr lang="en-US" sz="1200" dirty="0" smtClean="0"/>
              <a:t>, Blue: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97</a:t>
            </a:r>
            <a:r>
              <a:rPr lang="en-US" sz="1200" dirty="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99%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Black, Text 1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1771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9206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337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451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47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4353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0927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5847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9547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18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8831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77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1927338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zC0Ek6X5FY&amp;safety_mode=true&amp;persist_safety_mode=1&amp;safe=activ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14461"/>
            </a:gs>
            <a:gs pos="99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0600" y="28194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981200" y="1981200"/>
            <a:ext cx="2150918" cy="21509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100000">
                <a:schemeClr val="tx2">
                  <a:lumMod val="40000"/>
                  <a:lumOff val="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-457200" y="1828800"/>
            <a:ext cx="2209800" cy="2209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057400" y="3276600"/>
            <a:ext cx="1371600" cy="1371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562600" y="15240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40000"/>
                </a:schemeClr>
              </a:gs>
              <a:gs pos="50000">
                <a:schemeClr val="tx2">
                  <a:lumMod val="60000"/>
                  <a:lumOff val="40000"/>
                  <a:alpha val="4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72200" y="1828800"/>
            <a:ext cx="1524000" cy="1524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99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953000" y="228600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16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91400" y="3124200"/>
            <a:ext cx="1752600" cy="17526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30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67600" y="1828800"/>
            <a:ext cx="2590800" cy="2590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49000">
                <a:schemeClr val="tx2">
                  <a:lumMod val="60000"/>
                  <a:lumOff val="40000"/>
                  <a:alpha val="26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2600" y="2514600"/>
            <a:ext cx="5562600" cy="2092881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13000" b="1" dirty="0" smtClean="0">
                <a:ln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rgbClr val="FFFF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stA="5000" dist="63500" dir="5400000" sy="-100000" algn="bl" rotWithShape="0"/>
                </a:effectLst>
              </a:rPr>
              <a:t>FOCUS</a:t>
            </a:r>
            <a:endParaRPr lang="en-US" sz="13000" b="1" dirty="0">
              <a:ln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0">
                    <a:schemeClr val="tx1"/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  <a:reflection stA="5000" dist="63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18175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14461"/>
            </a:gs>
            <a:gs pos="99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-533400" y="76200"/>
            <a:ext cx="2150918" cy="21509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100000">
                <a:schemeClr val="tx2">
                  <a:lumMod val="40000"/>
                  <a:lumOff val="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81000" y="16002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12000"/>
                </a:schemeClr>
              </a:gs>
              <a:gs pos="50000">
                <a:schemeClr val="tx2">
                  <a:lumMod val="60000"/>
                  <a:lumOff val="40000"/>
                  <a:alpha val="29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239000" y="5791200"/>
            <a:ext cx="1371600" cy="1371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62000" y="76200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16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67600" y="3352800"/>
            <a:ext cx="1752600" cy="17526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30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848600" y="4267200"/>
            <a:ext cx="2590800" cy="2590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49000">
                <a:schemeClr val="tx2">
                  <a:lumMod val="60000"/>
                  <a:lumOff val="40000"/>
                  <a:alpha val="26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17138"/>
            <a:ext cx="9248559" cy="430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20629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14461"/>
            </a:gs>
            <a:gs pos="99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-533400" y="76200"/>
            <a:ext cx="2150918" cy="21509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100000">
                <a:schemeClr val="tx2">
                  <a:lumMod val="40000"/>
                  <a:lumOff val="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81000" y="16002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12000"/>
                </a:schemeClr>
              </a:gs>
              <a:gs pos="50000">
                <a:schemeClr val="tx2">
                  <a:lumMod val="60000"/>
                  <a:lumOff val="40000"/>
                  <a:alpha val="29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239000" y="5791200"/>
            <a:ext cx="1371600" cy="1371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62000" y="76200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16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67600" y="3352800"/>
            <a:ext cx="1752600" cy="17526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30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848600" y="4267200"/>
            <a:ext cx="2590800" cy="2590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49000">
                <a:schemeClr val="tx2">
                  <a:lumMod val="60000"/>
                  <a:lumOff val="40000"/>
                  <a:alpha val="26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3399" y="1107210"/>
            <a:ext cx="9419799" cy="451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34388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14461"/>
            </a:gs>
            <a:gs pos="99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-533400" y="76200"/>
            <a:ext cx="2150918" cy="21509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100000">
                <a:schemeClr val="tx2">
                  <a:lumMod val="40000"/>
                  <a:lumOff val="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81000" y="16002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12000"/>
                </a:schemeClr>
              </a:gs>
              <a:gs pos="50000">
                <a:schemeClr val="tx2">
                  <a:lumMod val="60000"/>
                  <a:lumOff val="40000"/>
                  <a:alpha val="29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239000" y="5791200"/>
            <a:ext cx="1371600" cy="1371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62000" y="76200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16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67600" y="3352800"/>
            <a:ext cx="1752600" cy="17526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30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848600" y="4267200"/>
            <a:ext cx="2590800" cy="2590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49000">
                <a:schemeClr val="tx2">
                  <a:lumMod val="60000"/>
                  <a:lumOff val="40000"/>
                  <a:alpha val="26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You decide what’s important in your shot!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133" y="1244689"/>
            <a:ext cx="8567734" cy="568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55736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14461"/>
            </a:gs>
            <a:gs pos="99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-533400" y="76200"/>
            <a:ext cx="2150918" cy="21509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100000">
                <a:schemeClr val="tx2">
                  <a:lumMod val="40000"/>
                  <a:lumOff val="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81000" y="16002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12000"/>
                </a:schemeClr>
              </a:gs>
              <a:gs pos="50000">
                <a:schemeClr val="tx2">
                  <a:lumMod val="60000"/>
                  <a:lumOff val="40000"/>
                  <a:alpha val="29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239000" y="5791200"/>
            <a:ext cx="1371600" cy="1371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62000" y="76200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16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67600" y="3352800"/>
            <a:ext cx="1752600" cy="17526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30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848600" y="4267200"/>
            <a:ext cx="2590800" cy="2590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49000">
                <a:schemeClr val="tx2">
                  <a:lumMod val="60000"/>
                  <a:lumOff val="40000"/>
                  <a:alpha val="26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You decide what’s important in your shot!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133" y="1244689"/>
            <a:ext cx="8567734" cy="568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28289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14461"/>
            </a:gs>
            <a:gs pos="99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-533400" y="76200"/>
            <a:ext cx="2150918" cy="21509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100000">
                <a:schemeClr val="tx2">
                  <a:lumMod val="40000"/>
                  <a:lumOff val="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81000" y="16002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12000"/>
                </a:schemeClr>
              </a:gs>
              <a:gs pos="50000">
                <a:schemeClr val="tx2">
                  <a:lumMod val="60000"/>
                  <a:lumOff val="40000"/>
                  <a:alpha val="29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239000" y="5791200"/>
            <a:ext cx="1371600" cy="1371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62000" y="76200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16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67600" y="3352800"/>
            <a:ext cx="1752600" cy="17526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30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848600" y="4267200"/>
            <a:ext cx="2590800" cy="2590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49000">
                <a:schemeClr val="tx2">
                  <a:lumMod val="60000"/>
                  <a:lumOff val="40000"/>
                  <a:alpha val="26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How to focus your camera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3269343"/>
            <a:ext cx="4236777" cy="322802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572000" cy="3124200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70000"/>
              </a:lnSpc>
              <a:buFont typeface="+mj-lt"/>
              <a:buAutoNum type="arabicParenR"/>
            </a:pPr>
            <a:r>
              <a:rPr lang="en-US" sz="2400" dirty="0" smtClean="0">
                <a:solidFill>
                  <a:schemeClr val="bg1"/>
                </a:solidFill>
              </a:rPr>
              <a:t>Set your camera’s settings to </a:t>
            </a:r>
            <a:r>
              <a:rPr lang="en-US" sz="2400" b="1" dirty="0" smtClean="0">
                <a:solidFill>
                  <a:schemeClr val="bg1"/>
                </a:solidFill>
              </a:rPr>
              <a:t>manual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</a:p>
          <a:p>
            <a:pPr marL="457200" indent="-457200">
              <a:lnSpc>
                <a:spcPct val="170000"/>
              </a:lnSpc>
              <a:buFont typeface="+mj-lt"/>
              <a:buAutoNum type="arabicParenR"/>
            </a:pPr>
            <a:r>
              <a:rPr lang="en-US" sz="2400" dirty="0" smtClean="0">
                <a:solidFill>
                  <a:schemeClr val="bg1"/>
                </a:solidFill>
              </a:rPr>
              <a:t>Zoom all the way in on your subject.</a:t>
            </a:r>
          </a:p>
          <a:p>
            <a:pPr marL="457200" indent="-457200">
              <a:lnSpc>
                <a:spcPct val="170000"/>
              </a:lnSpc>
              <a:buFont typeface="+mj-lt"/>
              <a:buAutoNum type="arabicParenR"/>
            </a:pPr>
            <a:r>
              <a:rPr lang="en-US" sz="2400" dirty="0" smtClean="0">
                <a:solidFill>
                  <a:schemeClr val="bg1"/>
                </a:solidFill>
              </a:rPr>
              <a:t>Change the focus until the image is sharp and clear.</a:t>
            </a:r>
          </a:p>
          <a:p>
            <a:pPr marL="457200" indent="-457200">
              <a:lnSpc>
                <a:spcPct val="170000"/>
              </a:lnSpc>
              <a:buFont typeface="+mj-lt"/>
              <a:buAutoNum type="arabicParenR"/>
            </a:pPr>
            <a:r>
              <a:rPr lang="en-US" sz="2400" dirty="0" smtClean="0">
                <a:solidFill>
                  <a:schemeClr val="bg1"/>
                </a:solidFill>
              </a:rPr>
              <a:t>Zoom out.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38092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14461"/>
            </a:gs>
            <a:gs pos="99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-533400" y="76200"/>
            <a:ext cx="2150918" cy="21509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100000">
                <a:schemeClr val="tx2">
                  <a:lumMod val="40000"/>
                  <a:lumOff val="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81000" y="16002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12000"/>
                </a:schemeClr>
              </a:gs>
              <a:gs pos="50000">
                <a:schemeClr val="tx2">
                  <a:lumMod val="60000"/>
                  <a:lumOff val="40000"/>
                  <a:alpha val="29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239000" y="5791200"/>
            <a:ext cx="1371600" cy="1371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62000" y="76200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16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67600" y="3352800"/>
            <a:ext cx="1752600" cy="17526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30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848600" y="4267200"/>
            <a:ext cx="2590800" cy="2590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49000">
                <a:schemeClr val="tx2">
                  <a:lumMod val="60000"/>
                  <a:lumOff val="40000"/>
                  <a:alpha val="26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Position your subject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48768"/>
            <a:ext cx="9144000" cy="561060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924800" cy="3124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If the foreground and background are both in focus, and you’d like a softer background, try moving the subject farther from the background.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46284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14461"/>
            </a:gs>
            <a:gs pos="99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-533400" y="76200"/>
            <a:ext cx="2150918" cy="21509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100000">
                <a:schemeClr val="tx2">
                  <a:lumMod val="40000"/>
                  <a:lumOff val="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81000" y="16002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12000"/>
                </a:schemeClr>
              </a:gs>
              <a:gs pos="50000">
                <a:schemeClr val="tx2">
                  <a:lumMod val="60000"/>
                  <a:lumOff val="40000"/>
                  <a:alpha val="29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239000" y="5791200"/>
            <a:ext cx="1371600" cy="1371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62000" y="76200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16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67600" y="3352800"/>
            <a:ext cx="1752600" cy="17526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30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848600" y="4267200"/>
            <a:ext cx="2590800" cy="2590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49000">
                <a:schemeClr val="tx2">
                  <a:lumMod val="60000"/>
                  <a:lumOff val="40000"/>
                  <a:alpha val="26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Who’s there?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64664"/>
            <a:ext cx="9144000" cy="497433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15400" cy="3124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You can create creepy scenes, mystery and intrigue by putting the foreground in focus, instead of the subject of the shot.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71565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14461"/>
            </a:gs>
            <a:gs pos="99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-533400" y="76200"/>
            <a:ext cx="2150918" cy="21509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100000">
                <a:schemeClr val="tx2">
                  <a:lumMod val="40000"/>
                  <a:lumOff val="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81000" y="16002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12000"/>
                </a:schemeClr>
              </a:gs>
              <a:gs pos="50000">
                <a:schemeClr val="tx2">
                  <a:lumMod val="60000"/>
                  <a:lumOff val="40000"/>
                  <a:alpha val="29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239000" y="5791200"/>
            <a:ext cx="1371600" cy="1371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62000" y="76200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16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67600" y="3352800"/>
            <a:ext cx="1752600" cy="17526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30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848600" y="4267200"/>
            <a:ext cx="2590800" cy="2590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49000">
                <a:schemeClr val="tx2">
                  <a:lumMod val="60000"/>
                  <a:lumOff val="40000"/>
                  <a:alpha val="26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Follow-focus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2999" y="3875273"/>
            <a:ext cx="4184057" cy="29582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15400" cy="3124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Use follow-focus when the distance between the camera and the subject changes.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If your subject moves, you may have to refocus mid-shot to keep the subject sharp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 descr="sp-940-gomez-mario-8co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165127"/>
            <a:ext cx="4800600" cy="270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35000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14461"/>
            </a:gs>
            <a:gs pos="99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-533400" y="76200"/>
            <a:ext cx="2150918" cy="21509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100000">
                <a:schemeClr val="tx2">
                  <a:lumMod val="40000"/>
                  <a:lumOff val="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81000" y="16002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12000"/>
                </a:schemeClr>
              </a:gs>
              <a:gs pos="50000">
                <a:schemeClr val="tx2">
                  <a:lumMod val="60000"/>
                  <a:lumOff val="40000"/>
                  <a:alpha val="29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239000" y="5791200"/>
            <a:ext cx="1371600" cy="1371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62000" y="76200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16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67600" y="3352800"/>
            <a:ext cx="1752600" cy="17526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30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848600" y="4267200"/>
            <a:ext cx="2590800" cy="2590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49000">
                <a:schemeClr val="tx2">
                  <a:lumMod val="60000"/>
                  <a:lumOff val="40000"/>
                  <a:alpha val="26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Rack-focus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3505200"/>
            <a:ext cx="5510556" cy="309968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15400" cy="3124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During a rack-focus, the camera and subject do not move.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When you perform a rack-focus, you shift the focus from one part of the frame to another.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This can be used to reveal a detail that the audience hadn’t noticed before or to shift between two speakers.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 descr="composition_update_6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733800"/>
            <a:ext cx="34925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72586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14461"/>
            </a:gs>
            <a:gs pos="99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-533400" y="76200"/>
            <a:ext cx="2150918" cy="21509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100000">
                <a:schemeClr val="tx2">
                  <a:lumMod val="40000"/>
                  <a:lumOff val="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81000" y="16002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12000"/>
                </a:schemeClr>
              </a:gs>
              <a:gs pos="50000">
                <a:schemeClr val="tx2">
                  <a:lumMod val="60000"/>
                  <a:lumOff val="40000"/>
                  <a:alpha val="29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239000" y="5791200"/>
            <a:ext cx="1371600" cy="1371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62000" y="76200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16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67600" y="3352800"/>
            <a:ext cx="1752600" cy="17526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30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848600" y="4267200"/>
            <a:ext cx="2590800" cy="2590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49000">
                <a:schemeClr val="tx2">
                  <a:lumMod val="60000"/>
                  <a:lumOff val="40000"/>
                  <a:alpha val="26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Rack-focus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15400" cy="3124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hlinkClick r:id="rId3"/>
              </a:rPr>
              <a:t>http://www.youtube.com/watch?v=vzC0Ek6X5FY&amp;safety_mode=true&amp;persist_safety_mode=1&amp;safe=active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72586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14461"/>
            </a:gs>
            <a:gs pos="99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-533400" y="76200"/>
            <a:ext cx="2150918" cy="21509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100000">
                <a:schemeClr val="tx2">
                  <a:lumMod val="40000"/>
                  <a:lumOff val="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81000" y="16002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12000"/>
                </a:schemeClr>
              </a:gs>
              <a:gs pos="50000">
                <a:schemeClr val="tx2">
                  <a:lumMod val="60000"/>
                  <a:lumOff val="40000"/>
                  <a:alpha val="29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239000" y="5791200"/>
            <a:ext cx="1371600" cy="1371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62000" y="76200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16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67600" y="3352800"/>
            <a:ext cx="1752600" cy="17526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30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848600" y="4267200"/>
            <a:ext cx="2590800" cy="2590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49000">
                <a:schemeClr val="tx2">
                  <a:lumMod val="60000"/>
                  <a:lumOff val="40000"/>
                  <a:alpha val="26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 descr="jaws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Getting the shot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There is more to great shooting than white balance, exposure and a steady camera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It’s tempting to use the camera’s automatic settings, but we’re filmmakers! 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Learn to set the camera settings yourself, and you will make movie magic.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8189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14461"/>
            </a:gs>
            <a:gs pos="99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5322681481_4ede61c506_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schemeClr val="tx1">
                      <a:alpha val="72000"/>
                    </a:schemeClr>
                  </a:outerShdw>
                </a:effectLst>
              </a:rPr>
              <a:t>Creative use of focus</a:t>
            </a:r>
            <a:endParaRPr lang="en-US" dirty="0">
              <a:solidFill>
                <a:schemeClr val="bg1"/>
              </a:solidFill>
              <a:effectLst>
                <a:outerShdw blurRad="50800" dist="50800" dir="2700000" algn="tl" rotWithShape="0">
                  <a:schemeClr val="tx1">
                    <a:alpha val="72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0"/>
            <a:ext cx="8229600" cy="3124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You can use focus to create a variety of effects.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Use focus to indicate a person becoming disoriented, or coming out of a coma.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Use focus to transition from one shot to the next.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Use focus to indicate a change of location or the passage of time.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71099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14461"/>
            </a:gs>
            <a:gs pos="99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schemeClr val="tx1">
                      <a:alpha val="72000"/>
                    </a:schemeClr>
                  </a:outerShdw>
                </a:effectLst>
              </a:rPr>
              <a:t>Creative use of focus</a:t>
            </a:r>
            <a:endParaRPr lang="en-US" dirty="0">
              <a:solidFill>
                <a:schemeClr val="bg1"/>
              </a:solidFill>
              <a:effectLst>
                <a:outerShdw blurRad="50800" dist="50800" dir="2700000" algn="tl" rotWithShape="0">
                  <a:schemeClr val="tx1">
                    <a:alpha val="72000"/>
                  </a:schemeClr>
                </a:outerShdw>
              </a:effectLst>
            </a:endParaRPr>
          </a:p>
        </p:txBody>
      </p:sp>
      <p:pic>
        <p:nvPicPr>
          <p:cNvPr id="5" name="Picture 4" descr="rack focus window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70498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14461"/>
            </a:gs>
            <a:gs pos="99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257300"/>
            <a:ext cx="7467600" cy="56007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Stay focused! </a:t>
            </a:r>
            <a:r>
              <a:rPr lang="en-US" dirty="0" smtClean="0">
                <a:solidFill>
                  <a:schemeClr val="bg1"/>
                </a:solidFill>
              </a:rPr>
              <a:t>Any questions?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27210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14461"/>
            </a:gs>
            <a:gs pos="99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-533400" y="76200"/>
            <a:ext cx="2150918" cy="21509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100000">
                <a:schemeClr val="tx2">
                  <a:lumMod val="40000"/>
                  <a:lumOff val="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81000" y="16002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12000"/>
                </a:schemeClr>
              </a:gs>
              <a:gs pos="50000">
                <a:schemeClr val="tx2">
                  <a:lumMod val="60000"/>
                  <a:lumOff val="40000"/>
                  <a:alpha val="29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239000" y="5791200"/>
            <a:ext cx="1371600" cy="1371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62000" y="76200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16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67600" y="3352800"/>
            <a:ext cx="1752600" cy="17526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30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848600" y="4267200"/>
            <a:ext cx="2590800" cy="2590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49000">
                <a:schemeClr val="tx2">
                  <a:lumMod val="60000"/>
                  <a:lumOff val="40000"/>
                  <a:alpha val="26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People are smarter than machines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stock-footage-close-up-shot-of-sunflower-in-breeze-rack-focus-slow-mo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3800" y="3710558"/>
            <a:ext cx="5079326" cy="28698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Autofocus will usually choose the center of the shot,  but what if you want to position your subject off center?</a:t>
            </a: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What if you want the viewer to look at something in the background?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The way to get the audience to notice what </a:t>
            </a:r>
            <a:r>
              <a:rPr lang="en-US" sz="2400" i="1" dirty="0" smtClean="0">
                <a:solidFill>
                  <a:srgbClr val="FFFFFF"/>
                </a:solidFill>
              </a:rPr>
              <a:t>you</a:t>
            </a:r>
            <a:r>
              <a:rPr lang="en-US" sz="2400" dirty="0" smtClean="0">
                <a:solidFill>
                  <a:srgbClr val="FFFFFF"/>
                </a:solidFill>
              </a:rPr>
              <a:t> want is to put what you want in focus.</a:t>
            </a: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Controlling what’s in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     focus gives you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     creative control over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    your subject!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56094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14461"/>
            </a:gs>
            <a:gs pos="99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-533400" y="76200"/>
            <a:ext cx="2150918" cy="21509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100000">
                <a:schemeClr val="tx2">
                  <a:lumMod val="40000"/>
                  <a:lumOff val="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81000" y="16002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12000"/>
                </a:schemeClr>
              </a:gs>
              <a:gs pos="50000">
                <a:schemeClr val="tx2">
                  <a:lumMod val="60000"/>
                  <a:lumOff val="40000"/>
                  <a:alpha val="29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239000" y="5791200"/>
            <a:ext cx="1371600" cy="1371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62000" y="76200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16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67600" y="3352800"/>
            <a:ext cx="1752600" cy="17526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30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848600" y="4267200"/>
            <a:ext cx="2590800" cy="2590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49000">
                <a:schemeClr val="tx2">
                  <a:lumMod val="60000"/>
                  <a:lumOff val="40000"/>
                  <a:alpha val="26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Controlling the focus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44689"/>
            <a:ext cx="9144000" cy="568951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371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You can direct your viewer's attention by making the main subject the sharpest part of the frame, no matter where in the frame that subject appears. </a:t>
            </a:r>
          </a:p>
        </p:txBody>
      </p:sp>
    </p:spTree>
    <p:extLst>
      <p:ext uri="{BB962C8B-B14F-4D97-AF65-F5344CB8AC3E}">
        <p14:creationId xmlns:p14="http://schemas.microsoft.com/office/powerpoint/2010/main" xmlns="" val="10650511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14461"/>
            </a:gs>
            <a:gs pos="99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-533400" y="76200"/>
            <a:ext cx="2150918" cy="21509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100000">
                <a:schemeClr val="tx2">
                  <a:lumMod val="40000"/>
                  <a:lumOff val="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81000" y="16002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12000"/>
                </a:schemeClr>
              </a:gs>
              <a:gs pos="50000">
                <a:schemeClr val="tx2">
                  <a:lumMod val="60000"/>
                  <a:lumOff val="40000"/>
                  <a:alpha val="29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239000" y="5791200"/>
            <a:ext cx="1371600" cy="1371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62000" y="76200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16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67600" y="3352800"/>
            <a:ext cx="1752600" cy="17526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30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848600" y="4267200"/>
            <a:ext cx="2590800" cy="2590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49000">
                <a:schemeClr val="tx2">
                  <a:lumMod val="60000"/>
                  <a:lumOff val="40000"/>
                  <a:alpha val="26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Focusing on people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800" y="2362200"/>
            <a:ext cx="4934936" cy="27635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371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People show all of their emotion in their eyes. If you’re going to shoot close-ups of people, focus on the eyes.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09600" y="52578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i="1" dirty="0" smtClean="0">
                <a:solidFill>
                  <a:schemeClr val="bg1"/>
                </a:solidFill>
              </a:rPr>
              <a:t>“The eyes are the window to the soul.”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10099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14461"/>
            </a:gs>
            <a:gs pos="99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-533400" y="76200"/>
            <a:ext cx="2150918" cy="21509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100000">
                <a:schemeClr val="tx2">
                  <a:lumMod val="40000"/>
                  <a:lumOff val="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81000" y="16002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12000"/>
                </a:schemeClr>
              </a:gs>
              <a:gs pos="50000">
                <a:schemeClr val="tx2">
                  <a:lumMod val="60000"/>
                  <a:lumOff val="40000"/>
                  <a:alpha val="29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239000" y="5791200"/>
            <a:ext cx="1371600" cy="1371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62000" y="76200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16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67600" y="3352800"/>
            <a:ext cx="1752600" cy="17526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30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848600" y="4267200"/>
            <a:ext cx="2590800" cy="2590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49000">
                <a:schemeClr val="tx2">
                  <a:lumMod val="60000"/>
                  <a:lumOff val="40000"/>
                  <a:alpha val="26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1000"/>
            <a:ext cx="9248559" cy="617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84781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14461"/>
            </a:gs>
            <a:gs pos="99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-533400" y="76200"/>
            <a:ext cx="2150918" cy="21509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100000">
                <a:schemeClr val="tx2">
                  <a:lumMod val="40000"/>
                  <a:lumOff val="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81000" y="16002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12000"/>
                </a:schemeClr>
              </a:gs>
              <a:gs pos="50000">
                <a:schemeClr val="tx2">
                  <a:lumMod val="60000"/>
                  <a:lumOff val="40000"/>
                  <a:alpha val="29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239000" y="5791200"/>
            <a:ext cx="1371600" cy="1371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62000" y="76200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16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67600" y="3352800"/>
            <a:ext cx="1752600" cy="17526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30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848600" y="4267200"/>
            <a:ext cx="2590800" cy="2590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49000">
                <a:schemeClr val="tx2">
                  <a:lumMod val="60000"/>
                  <a:lumOff val="40000"/>
                  <a:alpha val="26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67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91095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14461"/>
            </a:gs>
            <a:gs pos="99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-533400" y="76200"/>
            <a:ext cx="2150918" cy="21509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100000">
                <a:schemeClr val="tx2">
                  <a:lumMod val="40000"/>
                  <a:lumOff val="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81000" y="16002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12000"/>
                </a:schemeClr>
              </a:gs>
              <a:gs pos="50000">
                <a:schemeClr val="tx2">
                  <a:lumMod val="60000"/>
                  <a:lumOff val="40000"/>
                  <a:alpha val="29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239000" y="5791200"/>
            <a:ext cx="1371600" cy="1371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62000" y="76200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16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67600" y="3352800"/>
            <a:ext cx="1752600" cy="17526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30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848600" y="4267200"/>
            <a:ext cx="2590800" cy="2590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49000">
                <a:schemeClr val="tx2">
                  <a:lumMod val="60000"/>
                  <a:lumOff val="40000"/>
                  <a:alpha val="26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7379" y="1317138"/>
            <a:ext cx="5973801" cy="430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33611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14461"/>
            </a:gs>
            <a:gs pos="99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-533400" y="76200"/>
            <a:ext cx="2150918" cy="21509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100000">
                <a:schemeClr val="tx2">
                  <a:lumMod val="40000"/>
                  <a:lumOff val="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81000" y="16002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12000"/>
                </a:schemeClr>
              </a:gs>
              <a:gs pos="50000">
                <a:schemeClr val="tx2">
                  <a:lumMod val="60000"/>
                  <a:lumOff val="40000"/>
                  <a:alpha val="29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239000" y="5791200"/>
            <a:ext cx="1371600" cy="1371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62000" y="76200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16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467600" y="3352800"/>
            <a:ext cx="1752600" cy="17526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30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848600" y="4267200"/>
            <a:ext cx="2590800" cy="2590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49000">
                <a:schemeClr val="tx2">
                  <a:lumMod val="60000"/>
                  <a:lumOff val="40000"/>
                  <a:alpha val="26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1000"/>
            <a:ext cx="9132584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92965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C02011634999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9B11C09-0405-4555-B2C3-3F743C175B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TC020116349991</Template>
  <TotalTime>0</TotalTime>
  <Words>50963</Words>
  <Application>Microsoft Office PowerPoint</Application>
  <PresentationFormat>On-screen Show (4:3)</PresentationFormat>
  <Paragraphs>3237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TC020116349991</vt:lpstr>
      <vt:lpstr>Slide 1</vt:lpstr>
      <vt:lpstr>Getting the shot</vt:lpstr>
      <vt:lpstr>People are smarter than machines</vt:lpstr>
      <vt:lpstr>Controlling the focus</vt:lpstr>
      <vt:lpstr>Focusing on people</vt:lpstr>
      <vt:lpstr>Slide 6</vt:lpstr>
      <vt:lpstr>Slide 7</vt:lpstr>
      <vt:lpstr>Slide 8</vt:lpstr>
      <vt:lpstr>Slide 9</vt:lpstr>
      <vt:lpstr>Slide 10</vt:lpstr>
      <vt:lpstr>Slide 11</vt:lpstr>
      <vt:lpstr>You decide what’s important in your shot!</vt:lpstr>
      <vt:lpstr>You decide what’s important in your shot!</vt:lpstr>
      <vt:lpstr>How to focus your camera</vt:lpstr>
      <vt:lpstr>Position your subject</vt:lpstr>
      <vt:lpstr>Who’s there?</vt:lpstr>
      <vt:lpstr>Follow-focus</vt:lpstr>
      <vt:lpstr>Rack-focus</vt:lpstr>
      <vt:lpstr>Rack-focus</vt:lpstr>
      <vt:lpstr>Creative use of focus</vt:lpstr>
      <vt:lpstr>Creative use of focus</vt:lpstr>
      <vt:lpstr>Stay focused! Any questions?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modified xsi:type="dcterms:W3CDTF">2012-09-12T09:46:04Z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TC020116349991</vt:lpwstr>
  </property>
</Properties>
</file>